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5" r:id="rId14"/>
    <p:sldId id="286" r:id="rId15"/>
    <p:sldId id="259" r:id="rId16"/>
    <p:sldId id="261" r:id="rId17"/>
    <p:sldId id="260" r:id="rId18"/>
    <p:sldId id="262" r:id="rId19"/>
    <p:sldId id="258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B1201-3486-4BA1-9022-16A9E5940E0D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3893-994F-46E5-B46B-769780A66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FB9A-8FCD-4988-AC03-5D665141F2EB}" type="datetimeFigureOut">
              <a:rPr lang="en-GB" smtClean="0"/>
              <a:pPr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AB6CC-36D1-4F45-AB60-01DFF4A095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dirty="0" smtClean="0"/>
              <a:t>Significant Figures</a:t>
            </a:r>
            <a:endParaRPr lang="en-GB" sz="7200" b="1" dirty="0"/>
          </a:p>
        </p:txBody>
      </p:sp>
      <p:pic>
        <p:nvPicPr>
          <p:cNvPr id="4098" name="Picture 2" descr="http://host.trivialbeing.org/up/captain-america-concept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66950"/>
            <a:ext cx="2867025" cy="459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0.004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0.00417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0.00418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0.00417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5.00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4.99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4.98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4.90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4.999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0.7300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0.7390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0.7399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0.7210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4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0.72995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 Places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When we round to decimals, we start counting as soon as we reach the decimal point.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3140968"/>
            <a:ext cx="8229600" cy="154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Round 17.46789 to 2 decimal places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4293096"/>
            <a:ext cx="273630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1 decimal place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91880" y="4293096"/>
            <a:ext cx="38164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2 decimal places, this will stay a 6 or go to a 7 depending on what the next number is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1763688" y="364502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555776" y="3645024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Significant Figures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When we round to significant figures, we start counting as soon as we reach a </a:t>
            </a:r>
            <a:r>
              <a:rPr lang="en-GB" b="1" u="sng" dirty="0" smtClean="0">
                <a:solidFill>
                  <a:srgbClr val="FF0000"/>
                </a:solidFill>
              </a:rPr>
              <a:t>number that is not zero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3140969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Round 17.46789 to 2 significant figures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4293096"/>
            <a:ext cx="273630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1 significant figure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91880" y="4293096"/>
            <a:ext cx="252028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/>
              <a:t>2 significant figures, this will stay a 7 or go to a 8 depending on what the next number is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1763688" y="36450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1979712" y="364502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300192" y="4653136"/>
            <a:ext cx="252028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/>
              <a:t>All the numbers after will become zero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7544" y="580526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Round 17.46789 to 2 </a:t>
            </a:r>
            <a:r>
              <a:rPr lang="en-GB" sz="3200" dirty="0" smtClean="0"/>
              <a:t>significant figures=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4288" y="5805264"/>
            <a:ext cx="2232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17.00000 or just 17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en\AppData\Local\Microsoft\Windows\Temporary Internet Files\Content.IE5\TW17W6A2\MC9004338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1728192" cy="1728192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sf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79712" y="1412776"/>
            <a:ext cx="3456384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95536" y="4509121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Look at the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next number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530120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It’s more than 4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 we round up!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31840" y="2298026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8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03648" y="239102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67744" y="239102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7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3648" y="239102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4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995936" y="2276872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5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60032" y="2204864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724128" y="2204864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7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131840" y="2319015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995936" y="2297861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860032" y="222585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724128" y="222585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26216" y="234888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en\AppData\Local\Microsoft\Windows\Temporary Internet Files\Content.IE5\TW17W6A2\MC9004338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1728192" cy="1728192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sf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635896" y="1412776"/>
            <a:ext cx="180020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95536" y="4509121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Look at the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next number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530120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It’s </a:t>
            </a:r>
            <a:r>
              <a:rPr lang="en-GB" sz="4400" dirty="0" smtClean="0">
                <a:latin typeface="Aharoni" pitchFamily="2" charset="-79"/>
                <a:ea typeface="+mj-ea"/>
                <a:cs typeface="Aharoni" pitchFamily="2" charset="-79"/>
              </a:rPr>
              <a:t>less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than 5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 we round down!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31840" y="2298026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8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03648" y="239102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67744" y="239102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7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995936" y="2276872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noProof="0" dirty="0">
                <a:latin typeface="Aharoni" pitchFamily="2" charset="-79"/>
                <a:ea typeface="+mj-ea"/>
                <a:cs typeface="Aharoni" pitchFamily="2" charset="-79"/>
              </a:rPr>
              <a:t>4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60032" y="2204864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724128" y="2204864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7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995936" y="2276872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860032" y="222585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724128" y="2225853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en\AppData\Local\Microsoft\Windows\Temporary Internet Files\Content.IE5\TW17W6A2\MC9004338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76872"/>
            <a:ext cx="1728192" cy="1728192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sf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36096" y="1412776"/>
            <a:ext cx="144016" cy="9361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95536" y="4509121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Look at the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next number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530120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It’s more than 4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 we round up!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71600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noProof="0" dirty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835696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noProof="0" dirty="0">
                <a:latin typeface="Aharoni" pitchFamily="2" charset="-79"/>
                <a:ea typeface="+mj-ea"/>
                <a:cs typeface="Aharoni" pitchFamily="2" charset="-79"/>
              </a:rPr>
              <a:t>.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699792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491880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355976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2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220072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8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084168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9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220072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9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0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en\AppData\Local\Microsoft\Windows\Temporary Internet Files\Content.IE5\TW17W6A2\MC9004338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276872"/>
            <a:ext cx="1728192" cy="1728192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sf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36096" y="1412776"/>
            <a:ext cx="792088" cy="8640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95536" y="4509121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Look at the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next number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530120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It’s more than 4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 we round up!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71600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noProof="0" dirty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835696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noProof="0" dirty="0">
                <a:latin typeface="Aharoni" pitchFamily="2" charset="-79"/>
                <a:ea typeface="+mj-ea"/>
                <a:cs typeface="Aharoni" pitchFamily="2" charset="-79"/>
              </a:rPr>
              <a:t>.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699792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491880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355976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2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940152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8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804248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7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940152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9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076056" y="1988840"/>
            <a:ext cx="8640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dirty="0" smtClean="0">
                <a:latin typeface="Aharoni" pitchFamily="2" charset="-79"/>
                <a:ea typeface="+mj-ea"/>
                <a:cs typeface="Aharoni" pitchFamily="2" charset="-79"/>
              </a:rPr>
              <a:t>0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0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Rounding to Significant Figures</a:t>
            </a:r>
            <a:endParaRPr lang="en-GB" sz="2800" dirty="0">
              <a:latin typeface="Century Gothic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 l="26284" t="34078" r="31655" b="16704"/>
          <a:stretch>
            <a:fillRect/>
          </a:stretch>
        </p:blipFill>
        <p:spPr bwMode="auto">
          <a:xfrm>
            <a:off x="611560" y="808288"/>
            <a:ext cx="7704856" cy="5068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644008" y="1772816"/>
            <a:ext cx="4283968" cy="4278094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Main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When you are rounding to decimal places you start counting after the decimal point, but with significant figures you start counting at the first non zero number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57250" marR="0" lvl="1" indent="-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1000  1500  1460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57250" marR="0" lvl="1" indent="-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200  160  157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57250" marR="0" lvl="1" indent="-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40   37  37.1  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57250" marR="0" lvl="1" indent="-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6  6.1   6.09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57250" marR="0" lvl="1" indent="-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0.006  0.0064   0.00640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4.7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0.058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0.19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540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Rounding to Decimal Places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10 multiple choice questions</a:t>
            </a:r>
            <a:endParaRPr lang="en-GB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Rounding to Significant Figures (sig fig or s.f)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10 multiple choice questions</a:t>
            </a:r>
            <a:endParaRPr lang="en-GB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0.2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0.3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0.23 to 1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0.1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0.045 to 1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600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620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700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630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623 to 1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5000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5300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6000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5330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5328 to 1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0.0051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0.01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0.0050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0.00514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0.005136 to 2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430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426.21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420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400.00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426.213 to 2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3000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3002.0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3010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3002.01 to 3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1000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100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900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980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983.4 to 1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0.0046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0.0045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0.004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0.00456 to 2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0.3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0.4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0.35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0.34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36300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4000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45300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36000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3265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Round-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pPr algn="ctr"/>
            <a:r>
              <a:rPr lang="en-GB" sz="6600" dirty="0" smtClean="0">
                <a:latin typeface="Comic Sans MS" pitchFamily="66" charset="0"/>
              </a:rPr>
              <a:t>36345.3 to 3 s.f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0.49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0.47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0.48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2.8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2.74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3.0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2.7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2.75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13.4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13.0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14.0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13.3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13.374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26.5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25.0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26.6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26.0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26.519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23.18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23.20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23.17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23.10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23.1782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500.83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500.80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500.84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500.8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2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dp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500.8251</a:t>
            </a:r>
            <a:endParaRPr kumimoji="0" lang="en-GB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653</Words>
  <Application>Microsoft Office PowerPoint</Application>
  <PresentationFormat>On-screen Show (4:3)</PresentationFormat>
  <Paragraphs>296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Aharoni</vt:lpstr>
      <vt:lpstr>Arial</vt:lpstr>
      <vt:lpstr>Calibri</vt:lpstr>
      <vt:lpstr>Century Gothic</vt:lpstr>
      <vt:lpstr>Comic Sans MS</vt:lpstr>
      <vt:lpstr>Times New Roman</vt:lpstr>
      <vt:lpstr>Office Theme</vt:lpstr>
      <vt:lpstr>Significant Figures</vt:lpstr>
      <vt:lpstr>Rounding to Decimal Places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Decimal Places</vt:lpstr>
      <vt:lpstr>Significant Figures</vt:lpstr>
      <vt:lpstr>PowerPoint Presentation</vt:lpstr>
      <vt:lpstr>PowerPoint Presentation</vt:lpstr>
      <vt:lpstr>PowerPoint Presentation</vt:lpstr>
      <vt:lpstr>PowerPoint Presentation</vt:lpstr>
      <vt:lpstr>Rounding to Significant Figures</vt:lpstr>
      <vt:lpstr>Rounding to Significant Figures (sig fig or s.f)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Ben</dc:creator>
  <cp:lastModifiedBy>nick jones</cp:lastModifiedBy>
  <cp:revision>6</cp:revision>
  <dcterms:created xsi:type="dcterms:W3CDTF">2013-02-05T18:22:37Z</dcterms:created>
  <dcterms:modified xsi:type="dcterms:W3CDTF">2018-10-06T10:45:39Z</dcterms:modified>
</cp:coreProperties>
</file>