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1.xml" ContentType="application/vnd.openxmlformats-officedocument.presentationml.tags+xml"/>
  <Override PartName="/ppt/notesSlides/notesSlide1.xml" ContentType="application/vnd.openxmlformats-officedocument.presentationml.notesSlide+xml"/>
  <Override PartName="/ppt/tags/tag2.xml" ContentType="application/vnd.openxmlformats-officedocument.presentationml.tags+xml"/>
  <Override PartName="/ppt/notesSlides/notesSlide2.xml" ContentType="application/vnd.openxmlformats-officedocument.presentationml.notesSlide+xml"/>
  <Override PartName="/ppt/tags/tag3.xml" ContentType="application/vnd.openxmlformats-officedocument.presentationml.tags+xml"/>
  <Override PartName="/ppt/notesSlides/notesSlide3.xml" ContentType="application/vnd.openxmlformats-officedocument.presentationml.notesSlide+xml"/>
  <Override PartName="/ppt/tags/tag4.xml" ContentType="application/vnd.openxmlformats-officedocument.presentationml.tags+xml"/>
  <Override PartName="/ppt/notesSlides/notesSlide4.xml" ContentType="application/vnd.openxmlformats-officedocument.presentationml.notesSlide+xml"/>
  <Override PartName="/ppt/tags/tag5.xml" ContentType="application/vnd.openxmlformats-officedocument.presentationml.tags+xml"/>
  <Override PartName="/ppt/notesSlides/notesSlide5.xml" ContentType="application/vnd.openxmlformats-officedocument.presentationml.notesSlide+xml"/>
  <Override PartName="/ppt/tags/tag6.xml" ContentType="application/vnd.openxmlformats-officedocument.presentationml.tags+xml"/>
  <Override PartName="/ppt/notesSlides/notesSlide6.xml" ContentType="application/vnd.openxmlformats-officedocument.presentationml.notesSlide+xml"/>
  <Override PartName="/ppt/tags/tag7.xml" ContentType="application/vnd.openxmlformats-officedocument.presentationml.tags+xml"/>
  <Override PartName="/ppt/notesSlides/notesSlide7.xml" ContentType="application/vnd.openxmlformats-officedocument.presentationml.notesSlide+xml"/>
  <Override PartName="/ppt/tags/tag8.xml" ContentType="application/vnd.openxmlformats-officedocument.presentationml.tags+xml"/>
  <Override PartName="/ppt/notesSlides/notesSlide8.xml" ContentType="application/vnd.openxmlformats-officedocument.presentationml.notesSlide+xml"/>
  <Override PartName="/ppt/tags/tag9.xml" ContentType="application/vnd.openxmlformats-officedocument.presentationml.tags+xml"/>
  <Override PartName="/ppt/notesSlides/notesSlide9.xml" ContentType="application/vnd.openxmlformats-officedocument.presentationml.notesSlide+xml"/>
  <Override PartName="/ppt/tags/tag10.xml" ContentType="application/vnd.openxmlformats-officedocument.presentationml.tags+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12"/>
  </p:notesMasterIdLst>
  <p:handoutMasterIdLst>
    <p:handoutMasterId r:id="rId13"/>
  </p:handoutMasterIdLst>
  <p:sldIdLst>
    <p:sldId id="268" r:id="rId2"/>
    <p:sldId id="257" r:id="rId3"/>
    <p:sldId id="258" r:id="rId4"/>
    <p:sldId id="259" r:id="rId5"/>
    <p:sldId id="260" r:id="rId6"/>
    <p:sldId id="261" r:id="rId7"/>
    <p:sldId id="262" r:id="rId8"/>
    <p:sldId id="263" r:id="rId9"/>
    <p:sldId id="264" r:id="rId10"/>
    <p:sldId id="265" r:id="rId11"/>
  </p:sldIdLst>
  <p:sldSz cx="9144000" cy="6858000" type="screen4x3"/>
  <p:notesSz cx="6797675" cy="9926638"/>
  <p:defaultTextStyle>
    <a:defPPr>
      <a:defRPr lang="en-GB"/>
    </a:defPPr>
    <a:lvl1pPr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Times New Roman" panose="02020603050405020304" pitchFamily="18" charset="0"/>
      </a:defRPr>
    </a:lvl1pPr>
    <a:lvl2pPr marL="4572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Times New Roman" panose="02020603050405020304" pitchFamily="18" charset="0"/>
      </a:defRPr>
    </a:lvl2pPr>
    <a:lvl3pPr marL="9144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Times New Roman" panose="02020603050405020304" pitchFamily="18" charset="0"/>
      </a:defRPr>
    </a:lvl3pPr>
    <a:lvl4pPr marL="13716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Times New Roman" panose="02020603050405020304" pitchFamily="18" charset="0"/>
      </a:defRPr>
    </a:lvl4pPr>
    <a:lvl5pPr marL="18288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Times New Roman" panose="02020603050405020304" pitchFamily="18" charset="0"/>
      </a:defRPr>
    </a:lvl5pPr>
    <a:lvl6pPr marL="2286000" algn="l" defTabSz="914400" rtl="0" eaLnBrk="1" latinLnBrk="0" hangingPunct="1">
      <a:defRPr sz="2400" kern="1200">
        <a:solidFill>
          <a:schemeClr val="tx1"/>
        </a:solidFill>
        <a:latin typeface="Times New Roman" panose="02020603050405020304" pitchFamily="18" charset="0"/>
        <a:ea typeface="+mn-ea"/>
        <a:cs typeface="Times New Roman" panose="02020603050405020304" pitchFamily="18" charset="0"/>
      </a:defRPr>
    </a:lvl6pPr>
    <a:lvl7pPr marL="2743200" algn="l" defTabSz="914400" rtl="0" eaLnBrk="1" latinLnBrk="0" hangingPunct="1">
      <a:defRPr sz="2400" kern="1200">
        <a:solidFill>
          <a:schemeClr val="tx1"/>
        </a:solidFill>
        <a:latin typeface="Times New Roman" panose="02020603050405020304" pitchFamily="18" charset="0"/>
        <a:ea typeface="+mn-ea"/>
        <a:cs typeface="Times New Roman" panose="02020603050405020304" pitchFamily="18" charset="0"/>
      </a:defRPr>
    </a:lvl7pPr>
    <a:lvl8pPr marL="3200400" algn="l" defTabSz="914400" rtl="0" eaLnBrk="1" latinLnBrk="0" hangingPunct="1">
      <a:defRPr sz="2400" kern="1200">
        <a:solidFill>
          <a:schemeClr val="tx1"/>
        </a:solidFill>
        <a:latin typeface="Times New Roman" panose="02020603050405020304" pitchFamily="18" charset="0"/>
        <a:ea typeface="+mn-ea"/>
        <a:cs typeface="Times New Roman" panose="02020603050405020304" pitchFamily="18" charset="0"/>
      </a:defRPr>
    </a:lvl8pPr>
    <a:lvl9pPr marL="3657600" algn="l" defTabSz="914400" rtl="0" eaLnBrk="1" latinLnBrk="0" hangingPunct="1">
      <a:defRPr sz="2400" kern="1200">
        <a:solidFill>
          <a:schemeClr val="tx1"/>
        </a:solidFill>
        <a:latin typeface="Times New Roman" panose="02020603050405020304" pitchFamily="18" charset="0"/>
        <a:ea typeface="+mn-ea"/>
        <a:cs typeface="Times New Roman" panose="02020603050405020304" pitchFamily="18"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35" autoAdjust="0"/>
    <p:restoredTop sz="94614" autoAdjust="0"/>
  </p:normalViewPr>
  <p:slideViewPr>
    <p:cSldViewPr>
      <p:cViewPr varScale="1">
        <p:scale>
          <a:sx n="115" d="100"/>
          <a:sy n="115" d="100"/>
        </p:scale>
        <p:origin x="1494"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6888"/>
          </a:xfrm>
          <a:prstGeom prst="rect">
            <a:avLst/>
          </a:prstGeom>
        </p:spPr>
        <p:txBody>
          <a:bodyPr vert="horz" lIns="91440" tIns="45720" rIns="91440" bIns="45720" rtlCol="0"/>
          <a:lstStyle>
            <a:lvl1pPr algn="l" eaLnBrk="1" hangingPunct="1">
              <a:defRPr sz="1200"/>
            </a:lvl1pPr>
          </a:lstStyle>
          <a:p>
            <a:pPr>
              <a:defRPr/>
            </a:pPr>
            <a:endParaRPr lang="en-GB"/>
          </a:p>
        </p:txBody>
      </p:sp>
      <p:sp>
        <p:nvSpPr>
          <p:cNvPr id="3" name="Date Placeholder 2"/>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eaLnBrk="1" hangingPunct="1">
              <a:defRPr sz="1200"/>
            </a:lvl1pPr>
          </a:lstStyle>
          <a:p>
            <a:pPr>
              <a:defRPr/>
            </a:pPr>
            <a:fld id="{8F5AD934-A1A5-4FC0-A448-BBC8521A9B63}" type="datetimeFigureOut">
              <a:rPr lang="en-GB"/>
              <a:pPr>
                <a:defRPr/>
              </a:pPr>
              <a:t>23/09/2016</a:t>
            </a:fld>
            <a:endParaRPr lang="en-GB"/>
          </a:p>
        </p:txBody>
      </p:sp>
      <p:sp>
        <p:nvSpPr>
          <p:cNvPr id="4" name="Footer Placeholder 3"/>
          <p:cNvSpPr>
            <a:spLocks noGrp="1"/>
          </p:cNvSpPr>
          <p:nvPr>
            <p:ph type="ftr" sz="quarter" idx="2"/>
          </p:nvPr>
        </p:nvSpPr>
        <p:spPr>
          <a:xfrm>
            <a:off x="0" y="9428163"/>
            <a:ext cx="2946400" cy="496887"/>
          </a:xfrm>
          <a:prstGeom prst="rect">
            <a:avLst/>
          </a:prstGeom>
        </p:spPr>
        <p:txBody>
          <a:bodyPr vert="horz" lIns="91440" tIns="45720" rIns="91440" bIns="45720" rtlCol="0" anchor="b"/>
          <a:lstStyle>
            <a:lvl1pPr algn="l" eaLnBrk="1" hangingPunct="1">
              <a:defRPr sz="1200"/>
            </a:lvl1pPr>
          </a:lstStyle>
          <a:p>
            <a:pPr>
              <a:defRPr/>
            </a:pPr>
            <a:endParaRPr lang="en-GB"/>
          </a:p>
        </p:txBody>
      </p:sp>
      <p:sp>
        <p:nvSpPr>
          <p:cNvPr id="5" name="Slide Number Placeholder 4"/>
          <p:cNvSpPr>
            <a:spLocks noGrp="1"/>
          </p:cNvSpPr>
          <p:nvPr>
            <p:ph type="sldNum" sz="quarter" idx="3"/>
          </p:nvPr>
        </p:nvSpPr>
        <p:spPr>
          <a:xfrm>
            <a:off x="3849688" y="9428163"/>
            <a:ext cx="2946400" cy="496887"/>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F911A637-809C-4EC1-8B90-AA27A040271F}" type="slidenum">
              <a:rPr lang="en-GB" altLang="en-US"/>
              <a:pPr>
                <a:defRPr/>
              </a:pPr>
              <a:t>‹#›</a:t>
            </a:fld>
            <a:endParaRPr lang="en-GB" altLang="en-US"/>
          </a:p>
        </p:txBody>
      </p:sp>
    </p:spTree>
    <p:extLst>
      <p:ext uri="{BB962C8B-B14F-4D97-AF65-F5344CB8AC3E}">
        <p14:creationId xmlns:p14="http://schemas.microsoft.com/office/powerpoint/2010/main" val="283658065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6888"/>
          </a:xfrm>
          <a:prstGeom prst="rect">
            <a:avLst/>
          </a:prstGeom>
        </p:spPr>
        <p:txBody>
          <a:bodyPr vert="horz" lIns="91440" tIns="45720" rIns="91440" bIns="45720" rtlCol="0"/>
          <a:lstStyle>
            <a:lvl1pPr algn="l" eaLnBrk="1" hangingPunct="1">
              <a:defRPr sz="1200"/>
            </a:lvl1pPr>
          </a:lstStyle>
          <a:p>
            <a:pPr>
              <a:defRPr/>
            </a:pPr>
            <a:endParaRPr lang="en-GB"/>
          </a:p>
        </p:txBody>
      </p:sp>
      <p:sp>
        <p:nvSpPr>
          <p:cNvPr id="3" name="Date Placeholder 2"/>
          <p:cNvSpPr>
            <a:spLocks noGrp="1"/>
          </p:cNvSpPr>
          <p:nvPr>
            <p:ph type="dt" idx="1"/>
          </p:nvPr>
        </p:nvSpPr>
        <p:spPr>
          <a:xfrm>
            <a:off x="3849688" y="0"/>
            <a:ext cx="2946400" cy="496888"/>
          </a:xfrm>
          <a:prstGeom prst="rect">
            <a:avLst/>
          </a:prstGeom>
        </p:spPr>
        <p:txBody>
          <a:bodyPr vert="horz" lIns="91440" tIns="45720" rIns="91440" bIns="45720" rtlCol="0"/>
          <a:lstStyle>
            <a:lvl1pPr algn="r" eaLnBrk="1" hangingPunct="1">
              <a:defRPr sz="1200"/>
            </a:lvl1pPr>
          </a:lstStyle>
          <a:p>
            <a:pPr>
              <a:defRPr/>
            </a:pPr>
            <a:fld id="{7006AFAA-F1F7-4AD2-9789-7DE46DBDBCC6}" type="datetimeFigureOut">
              <a:rPr lang="en-GB"/>
              <a:pPr>
                <a:defRPr/>
              </a:pPr>
              <a:t>23/09/2016</a:t>
            </a:fld>
            <a:endParaRPr lang="en-GB"/>
          </a:p>
        </p:txBody>
      </p:sp>
      <p:sp>
        <p:nvSpPr>
          <p:cNvPr id="4" name="Slide Image Placehold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pPr lvl="0"/>
            <a:endParaRPr lang="en-GB" noProof="0" smtClean="0"/>
          </a:p>
        </p:txBody>
      </p:sp>
      <p:sp>
        <p:nvSpPr>
          <p:cNvPr id="5" name="Notes Placeholder 4"/>
          <p:cNvSpPr>
            <a:spLocks noGrp="1"/>
          </p:cNvSpPr>
          <p:nvPr>
            <p:ph type="body" sz="quarter" idx="3"/>
          </p:nvPr>
        </p:nvSpPr>
        <p:spPr>
          <a:xfrm>
            <a:off x="679450" y="4714875"/>
            <a:ext cx="5438775" cy="4467225"/>
          </a:xfrm>
          <a:prstGeom prst="rect">
            <a:avLst/>
          </a:prstGeom>
        </p:spPr>
        <p:txBody>
          <a:bodyPr vert="horz" lIns="91440" tIns="45720" rIns="91440" bIns="45720"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GB" noProof="0" smtClean="0"/>
          </a:p>
        </p:txBody>
      </p:sp>
      <p:sp>
        <p:nvSpPr>
          <p:cNvPr id="6" name="Footer Placeholder 5"/>
          <p:cNvSpPr>
            <a:spLocks noGrp="1"/>
          </p:cNvSpPr>
          <p:nvPr>
            <p:ph type="ftr" sz="quarter" idx="4"/>
          </p:nvPr>
        </p:nvSpPr>
        <p:spPr>
          <a:xfrm>
            <a:off x="0" y="9428163"/>
            <a:ext cx="2946400" cy="496887"/>
          </a:xfrm>
          <a:prstGeom prst="rect">
            <a:avLst/>
          </a:prstGeom>
        </p:spPr>
        <p:txBody>
          <a:bodyPr vert="horz" lIns="91440" tIns="45720" rIns="91440" bIns="45720" rtlCol="0" anchor="b"/>
          <a:lstStyle>
            <a:lvl1pPr algn="l" eaLnBrk="1" hangingPunct="1">
              <a:defRPr sz="1200"/>
            </a:lvl1pPr>
          </a:lstStyle>
          <a:p>
            <a:pPr>
              <a:defRPr/>
            </a:pPr>
            <a:endParaRPr lang="en-GB"/>
          </a:p>
        </p:txBody>
      </p:sp>
      <p:sp>
        <p:nvSpPr>
          <p:cNvPr id="7" name="Slide Number Placeholder 6"/>
          <p:cNvSpPr>
            <a:spLocks noGrp="1"/>
          </p:cNvSpPr>
          <p:nvPr>
            <p:ph type="sldNum" sz="quarter" idx="5"/>
          </p:nvPr>
        </p:nvSpPr>
        <p:spPr>
          <a:xfrm>
            <a:off x="3849688" y="9428163"/>
            <a:ext cx="2946400" cy="496887"/>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1C75385E-9D90-48DD-9B49-CDC7E3DF6779}" type="slidenum">
              <a:rPr lang="en-GB" altLang="en-US"/>
              <a:pPr>
                <a:defRPr/>
              </a:pPr>
              <a:t>‹#›</a:t>
            </a:fld>
            <a:endParaRPr lang="en-GB" altLang="en-US"/>
          </a:p>
        </p:txBody>
      </p:sp>
    </p:spTree>
    <p:extLst>
      <p:ext uri="{BB962C8B-B14F-4D97-AF65-F5344CB8AC3E}">
        <p14:creationId xmlns:p14="http://schemas.microsoft.com/office/powerpoint/2010/main" val="167867347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614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cs typeface="Times New Roman" panose="02020603050405020304" pitchFamily="18" charset="0"/>
              </a:defRPr>
            </a:lvl1pPr>
            <a:lvl2pPr marL="742950" indent="-285750">
              <a:defRPr sz="2400">
                <a:solidFill>
                  <a:schemeClr val="tx1"/>
                </a:solidFill>
                <a:latin typeface="Times New Roman" panose="02020603050405020304" pitchFamily="18" charset="0"/>
                <a:cs typeface="Times New Roman" panose="02020603050405020304" pitchFamily="18" charset="0"/>
              </a:defRPr>
            </a:lvl2pPr>
            <a:lvl3pPr marL="1143000" indent="-228600">
              <a:defRPr sz="2400">
                <a:solidFill>
                  <a:schemeClr val="tx1"/>
                </a:solidFill>
                <a:latin typeface="Times New Roman" panose="02020603050405020304" pitchFamily="18" charset="0"/>
                <a:cs typeface="Times New Roman" panose="02020603050405020304" pitchFamily="18" charset="0"/>
              </a:defRPr>
            </a:lvl3pPr>
            <a:lvl4pPr marL="1600200" indent="-228600">
              <a:defRPr sz="2400">
                <a:solidFill>
                  <a:schemeClr val="tx1"/>
                </a:solidFill>
                <a:latin typeface="Times New Roman" panose="02020603050405020304" pitchFamily="18" charset="0"/>
                <a:cs typeface="Times New Roman" panose="02020603050405020304" pitchFamily="18" charset="0"/>
              </a:defRPr>
            </a:lvl4pPr>
            <a:lvl5pPr marL="2057400" indent="-228600">
              <a:defRPr sz="24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9pPr>
          </a:lstStyle>
          <a:p>
            <a:fld id="{01FEC3F3-9E25-476C-B5BA-C3943B396A2F}" type="slidenum">
              <a:rPr lang="en-GB" altLang="en-US" sz="1200" smtClean="0"/>
              <a:pPr/>
              <a:t>1</a:t>
            </a:fld>
            <a:endParaRPr lang="en-GB" altLang="en-US" sz="1200" smtClean="0"/>
          </a:p>
        </p:txBody>
      </p:sp>
    </p:spTree>
    <p:extLst>
      <p:ext uri="{BB962C8B-B14F-4D97-AF65-F5344CB8AC3E}">
        <p14:creationId xmlns:p14="http://schemas.microsoft.com/office/powerpoint/2010/main" val="33611939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457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2458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cs typeface="Times New Roman" panose="02020603050405020304" pitchFamily="18" charset="0"/>
              </a:defRPr>
            </a:lvl1pPr>
            <a:lvl2pPr marL="742950" indent="-285750">
              <a:defRPr sz="2400">
                <a:solidFill>
                  <a:schemeClr val="tx1"/>
                </a:solidFill>
                <a:latin typeface="Times New Roman" panose="02020603050405020304" pitchFamily="18" charset="0"/>
                <a:cs typeface="Times New Roman" panose="02020603050405020304" pitchFamily="18" charset="0"/>
              </a:defRPr>
            </a:lvl2pPr>
            <a:lvl3pPr marL="1143000" indent="-228600">
              <a:defRPr sz="2400">
                <a:solidFill>
                  <a:schemeClr val="tx1"/>
                </a:solidFill>
                <a:latin typeface="Times New Roman" panose="02020603050405020304" pitchFamily="18" charset="0"/>
                <a:cs typeface="Times New Roman" panose="02020603050405020304" pitchFamily="18" charset="0"/>
              </a:defRPr>
            </a:lvl3pPr>
            <a:lvl4pPr marL="1600200" indent="-228600">
              <a:defRPr sz="2400">
                <a:solidFill>
                  <a:schemeClr val="tx1"/>
                </a:solidFill>
                <a:latin typeface="Times New Roman" panose="02020603050405020304" pitchFamily="18" charset="0"/>
                <a:cs typeface="Times New Roman" panose="02020603050405020304" pitchFamily="18" charset="0"/>
              </a:defRPr>
            </a:lvl4pPr>
            <a:lvl5pPr marL="2057400" indent="-228600">
              <a:defRPr sz="24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9pPr>
          </a:lstStyle>
          <a:p>
            <a:fld id="{E15B08D5-0404-41BA-8BC4-9D221ACE2C23}" type="slidenum">
              <a:rPr lang="en-GB" altLang="en-US" sz="1200" smtClean="0"/>
              <a:pPr/>
              <a:t>10</a:t>
            </a:fld>
            <a:endParaRPr lang="en-GB" altLang="en-US" sz="1200" smtClean="0"/>
          </a:p>
        </p:txBody>
      </p:sp>
    </p:spTree>
    <p:extLst>
      <p:ext uri="{BB962C8B-B14F-4D97-AF65-F5344CB8AC3E}">
        <p14:creationId xmlns:p14="http://schemas.microsoft.com/office/powerpoint/2010/main" val="33921746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819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cs typeface="Times New Roman" panose="02020603050405020304" pitchFamily="18" charset="0"/>
              </a:defRPr>
            </a:lvl1pPr>
            <a:lvl2pPr marL="742950" indent="-285750">
              <a:defRPr sz="2400">
                <a:solidFill>
                  <a:schemeClr val="tx1"/>
                </a:solidFill>
                <a:latin typeface="Times New Roman" panose="02020603050405020304" pitchFamily="18" charset="0"/>
                <a:cs typeface="Times New Roman" panose="02020603050405020304" pitchFamily="18" charset="0"/>
              </a:defRPr>
            </a:lvl2pPr>
            <a:lvl3pPr marL="1143000" indent="-228600">
              <a:defRPr sz="2400">
                <a:solidFill>
                  <a:schemeClr val="tx1"/>
                </a:solidFill>
                <a:latin typeface="Times New Roman" panose="02020603050405020304" pitchFamily="18" charset="0"/>
                <a:cs typeface="Times New Roman" panose="02020603050405020304" pitchFamily="18" charset="0"/>
              </a:defRPr>
            </a:lvl3pPr>
            <a:lvl4pPr marL="1600200" indent="-228600">
              <a:defRPr sz="2400">
                <a:solidFill>
                  <a:schemeClr val="tx1"/>
                </a:solidFill>
                <a:latin typeface="Times New Roman" panose="02020603050405020304" pitchFamily="18" charset="0"/>
                <a:cs typeface="Times New Roman" panose="02020603050405020304" pitchFamily="18" charset="0"/>
              </a:defRPr>
            </a:lvl4pPr>
            <a:lvl5pPr marL="2057400" indent="-228600">
              <a:defRPr sz="24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9pPr>
          </a:lstStyle>
          <a:p>
            <a:fld id="{744C6D0A-738B-440C-9D89-2F6C2D70823D}" type="slidenum">
              <a:rPr lang="en-GB" altLang="en-US" sz="1200" smtClean="0"/>
              <a:pPr/>
              <a:t>2</a:t>
            </a:fld>
            <a:endParaRPr lang="en-GB" altLang="en-US" sz="1200" smtClean="0"/>
          </a:p>
        </p:txBody>
      </p:sp>
    </p:spTree>
    <p:extLst>
      <p:ext uri="{BB962C8B-B14F-4D97-AF65-F5344CB8AC3E}">
        <p14:creationId xmlns:p14="http://schemas.microsoft.com/office/powerpoint/2010/main" val="375996874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1024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cs typeface="Times New Roman" panose="02020603050405020304" pitchFamily="18" charset="0"/>
              </a:defRPr>
            </a:lvl1pPr>
            <a:lvl2pPr marL="742950" indent="-285750">
              <a:defRPr sz="2400">
                <a:solidFill>
                  <a:schemeClr val="tx1"/>
                </a:solidFill>
                <a:latin typeface="Times New Roman" panose="02020603050405020304" pitchFamily="18" charset="0"/>
                <a:cs typeface="Times New Roman" panose="02020603050405020304" pitchFamily="18" charset="0"/>
              </a:defRPr>
            </a:lvl2pPr>
            <a:lvl3pPr marL="1143000" indent="-228600">
              <a:defRPr sz="2400">
                <a:solidFill>
                  <a:schemeClr val="tx1"/>
                </a:solidFill>
                <a:latin typeface="Times New Roman" panose="02020603050405020304" pitchFamily="18" charset="0"/>
                <a:cs typeface="Times New Roman" panose="02020603050405020304" pitchFamily="18" charset="0"/>
              </a:defRPr>
            </a:lvl3pPr>
            <a:lvl4pPr marL="1600200" indent="-228600">
              <a:defRPr sz="2400">
                <a:solidFill>
                  <a:schemeClr val="tx1"/>
                </a:solidFill>
                <a:latin typeface="Times New Roman" panose="02020603050405020304" pitchFamily="18" charset="0"/>
                <a:cs typeface="Times New Roman" panose="02020603050405020304" pitchFamily="18" charset="0"/>
              </a:defRPr>
            </a:lvl4pPr>
            <a:lvl5pPr marL="2057400" indent="-228600">
              <a:defRPr sz="24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9pPr>
          </a:lstStyle>
          <a:p>
            <a:fld id="{286115B3-45B3-4C94-BE45-D3065482A39F}" type="slidenum">
              <a:rPr lang="en-GB" altLang="en-US" sz="1200" smtClean="0"/>
              <a:pPr/>
              <a:t>3</a:t>
            </a:fld>
            <a:endParaRPr lang="en-GB" altLang="en-US" sz="1200" smtClean="0"/>
          </a:p>
        </p:txBody>
      </p:sp>
    </p:spTree>
    <p:extLst>
      <p:ext uri="{BB962C8B-B14F-4D97-AF65-F5344CB8AC3E}">
        <p14:creationId xmlns:p14="http://schemas.microsoft.com/office/powerpoint/2010/main" val="98676329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1229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cs typeface="Times New Roman" panose="02020603050405020304" pitchFamily="18" charset="0"/>
              </a:defRPr>
            </a:lvl1pPr>
            <a:lvl2pPr marL="742950" indent="-285750">
              <a:defRPr sz="2400">
                <a:solidFill>
                  <a:schemeClr val="tx1"/>
                </a:solidFill>
                <a:latin typeface="Times New Roman" panose="02020603050405020304" pitchFamily="18" charset="0"/>
                <a:cs typeface="Times New Roman" panose="02020603050405020304" pitchFamily="18" charset="0"/>
              </a:defRPr>
            </a:lvl2pPr>
            <a:lvl3pPr marL="1143000" indent="-228600">
              <a:defRPr sz="2400">
                <a:solidFill>
                  <a:schemeClr val="tx1"/>
                </a:solidFill>
                <a:latin typeface="Times New Roman" panose="02020603050405020304" pitchFamily="18" charset="0"/>
                <a:cs typeface="Times New Roman" panose="02020603050405020304" pitchFamily="18" charset="0"/>
              </a:defRPr>
            </a:lvl3pPr>
            <a:lvl4pPr marL="1600200" indent="-228600">
              <a:defRPr sz="2400">
                <a:solidFill>
                  <a:schemeClr val="tx1"/>
                </a:solidFill>
                <a:latin typeface="Times New Roman" panose="02020603050405020304" pitchFamily="18" charset="0"/>
                <a:cs typeface="Times New Roman" panose="02020603050405020304" pitchFamily="18" charset="0"/>
              </a:defRPr>
            </a:lvl4pPr>
            <a:lvl5pPr marL="2057400" indent="-228600">
              <a:defRPr sz="24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9pPr>
          </a:lstStyle>
          <a:p>
            <a:fld id="{5E945A52-B2F3-4C75-887D-3C08966F3711}" type="slidenum">
              <a:rPr lang="en-GB" altLang="en-US" sz="1200" smtClean="0"/>
              <a:pPr/>
              <a:t>4</a:t>
            </a:fld>
            <a:endParaRPr lang="en-GB" altLang="en-US" sz="1200" smtClean="0"/>
          </a:p>
        </p:txBody>
      </p:sp>
    </p:spTree>
    <p:extLst>
      <p:ext uri="{BB962C8B-B14F-4D97-AF65-F5344CB8AC3E}">
        <p14:creationId xmlns:p14="http://schemas.microsoft.com/office/powerpoint/2010/main" val="26267872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433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1434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cs typeface="Times New Roman" panose="02020603050405020304" pitchFamily="18" charset="0"/>
              </a:defRPr>
            </a:lvl1pPr>
            <a:lvl2pPr marL="742950" indent="-285750">
              <a:defRPr sz="2400">
                <a:solidFill>
                  <a:schemeClr val="tx1"/>
                </a:solidFill>
                <a:latin typeface="Times New Roman" panose="02020603050405020304" pitchFamily="18" charset="0"/>
                <a:cs typeface="Times New Roman" panose="02020603050405020304" pitchFamily="18" charset="0"/>
              </a:defRPr>
            </a:lvl2pPr>
            <a:lvl3pPr marL="1143000" indent="-228600">
              <a:defRPr sz="2400">
                <a:solidFill>
                  <a:schemeClr val="tx1"/>
                </a:solidFill>
                <a:latin typeface="Times New Roman" panose="02020603050405020304" pitchFamily="18" charset="0"/>
                <a:cs typeface="Times New Roman" panose="02020603050405020304" pitchFamily="18" charset="0"/>
              </a:defRPr>
            </a:lvl3pPr>
            <a:lvl4pPr marL="1600200" indent="-228600">
              <a:defRPr sz="2400">
                <a:solidFill>
                  <a:schemeClr val="tx1"/>
                </a:solidFill>
                <a:latin typeface="Times New Roman" panose="02020603050405020304" pitchFamily="18" charset="0"/>
                <a:cs typeface="Times New Roman" panose="02020603050405020304" pitchFamily="18" charset="0"/>
              </a:defRPr>
            </a:lvl4pPr>
            <a:lvl5pPr marL="2057400" indent="-228600">
              <a:defRPr sz="24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9pPr>
          </a:lstStyle>
          <a:p>
            <a:fld id="{E3664129-CFD7-42C9-8E77-0C5B22725507}" type="slidenum">
              <a:rPr lang="en-GB" altLang="en-US" sz="1200" smtClean="0"/>
              <a:pPr/>
              <a:t>5</a:t>
            </a:fld>
            <a:endParaRPr lang="en-GB" altLang="en-US" sz="1200" smtClean="0"/>
          </a:p>
        </p:txBody>
      </p:sp>
    </p:spTree>
    <p:extLst>
      <p:ext uri="{BB962C8B-B14F-4D97-AF65-F5344CB8AC3E}">
        <p14:creationId xmlns:p14="http://schemas.microsoft.com/office/powerpoint/2010/main" val="227488360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1638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cs typeface="Times New Roman" panose="02020603050405020304" pitchFamily="18" charset="0"/>
              </a:defRPr>
            </a:lvl1pPr>
            <a:lvl2pPr marL="742950" indent="-285750">
              <a:defRPr sz="2400">
                <a:solidFill>
                  <a:schemeClr val="tx1"/>
                </a:solidFill>
                <a:latin typeface="Times New Roman" panose="02020603050405020304" pitchFamily="18" charset="0"/>
                <a:cs typeface="Times New Roman" panose="02020603050405020304" pitchFamily="18" charset="0"/>
              </a:defRPr>
            </a:lvl2pPr>
            <a:lvl3pPr marL="1143000" indent="-228600">
              <a:defRPr sz="2400">
                <a:solidFill>
                  <a:schemeClr val="tx1"/>
                </a:solidFill>
                <a:latin typeface="Times New Roman" panose="02020603050405020304" pitchFamily="18" charset="0"/>
                <a:cs typeface="Times New Roman" panose="02020603050405020304" pitchFamily="18" charset="0"/>
              </a:defRPr>
            </a:lvl3pPr>
            <a:lvl4pPr marL="1600200" indent="-228600">
              <a:defRPr sz="2400">
                <a:solidFill>
                  <a:schemeClr val="tx1"/>
                </a:solidFill>
                <a:latin typeface="Times New Roman" panose="02020603050405020304" pitchFamily="18" charset="0"/>
                <a:cs typeface="Times New Roman" panose="02020603050405020304" pitchFamily="18" charset="0"/>
              </a:defRPr>
            </a:lvl4pPr>
            <a:lvl5pPr marL="2057400" indent="-228600">
              <a:defRPr sz="24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9pPr>
          </a:lstStyle>
          <a:p>
            <a:fld id="{C122BCE9-22BB-406C-A205-98DC94497491}" type="slidenum">
              <a:rPr lang="en-GB" altLang="en-US" sz="1200" smtClean="0"/>
              <a:pPr/>
              <a:t>6</a:t>
            </a:fld>
            <a:endParaRPr lang="en-GB" altLang="en-US" sz="1200" smtClean="0"/>
          </a:p>
        </p:txBody>
      </p:sp>
    </p:spTree>
    <p:extLst>
      <p:ext uri="{BB962C8B-B14F-4D97-AF65-F5344CB8AC3E}">
        <p14:creationId xmlns:p14="http://schemas.microsoft.com/office/powerpoint/2010/main" val="152096969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843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1843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cs typeface="Times New Roman" panose="02020603050405020304" pitchFamily="18" charset="0"/>
              </a:defRPr>
            </a:lvl1pPr>
            <a:lvl2pPr marL="742950" indent="-285750">
              <a:defRPr sz="2400">
                <a:solidFill>
                  <a:schemeClr val="tx1"/>
                </a:solidFill>
                <a:latin typeface="Times New Roman" panose="02020603050405020304" pitchFamily="18" charset="0"/>
                <a:cs typeface="Times New Roman" panose="02020603050405020304" pitchFamily="18" charset="0"/>
              </a:defRPr>
            </a:lvl2pPr>
            <a:lvl3pPr marL="1143000" indent="-228600">
              <a:defRPr sz="2400">
                <a:solidFill>
                  <a:schemeClr val="tx1"/>
                </a:solidFill>
                <a:latin typeface="Times New Roman" panose="02020603050405020304" pitchFamily="18" charset="0"/>
                <a:cs typeface="Times New Roman" panose="02020603050405020304" pitchFamily="18" charset="0"/>
              </a:defRPr>
            </a:lvl3pPr>
            <a:lvl4pPr marL="1600200" indent="-228600">
              <a:defRPr sz="2400">
                <a:solidFill>
                  <a:schemeClr val="tx1"/>
                </a:solidFill>
                <a:latin typeface="Times New Roman" panose="02020603050405020304" pitchFamily="18" charset="0"/>
                <a:cs typeface="Times New Roman" panose="02020603050405020304" pitchFamily="18" charset="0"/>
              </a:defRPr>
            </a:lvl4pPr>
            <a:lvl5pPr marL="2057400" indent="-228600">
              <a:defRPr sz="24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9pPr>
          </a:lstStyle>
          <a:p>
            <a:fld id="{CCF34931-912F-48BD-92A8-917C83DCFAF7}" type="slidenum">
              <a:rPr lang="en-GB" altLang="en-US" sz="1200" smtClean="0"/>
              <a:pPr/>
              <a:t>7</a:t>
            </a:fld>
            <a:endParaRPr lang="en-GB" altLang="en-US" sz="1200" smtClean="0"/>
          </a:p>
        </p:txBody>
      </p:sp>
    </p:spTree>
    <p:extLst>
      <p:ext uri="{BB962C8B-B14F-4D97-AF65-F5344CB8AC3E}">
        <p14:creationId xmlns:p14="http://schemas.microsoft.com/office/powerpoint/2010/main" val="285048648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2048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cs typeface="Times New Roman" panose="02020603050405020304" pitchFamily="18" charset="0"/>
              </a:defRPr>
            </a:lvl1pPr>
            <a:lvl2pPr marL="742950" indent="-285750">
              <a:defRPr sz="2400">
                <a:solidFill>
                  <a:schemeClr val="tx1"/>
                </a:solidFill>
                <a:latin typeface="Times New Roman" panose="02020603050405020304" pitchFamily="18" charset="0"/>
                <a:cs typeface="Times New Roman" panose="02020603050405020304" pitchFamily="18" charset="0"/>
              </a:defRPr>
            </a:lvl2pPr>
            <a:lvl3pPr marL="1143000" indent="-228600">
              <a:defRPr sz="2400">
                <a:solidFill>
                  <a:schemeClr val="tx1"/>
                </a:solidFill>
                <a:latin typeface="Times New Roman" panose="02020603050405020304" pitchFamily="18" charset="0"/>
                <a:cs typeface="Times New Roman" panose="02020603050405020304" pitchFamily="18" charset="0"/>
              </a:defRPr>
            </a:lvl3pPr>
            <a:lvl4pPr marL="1600200" indent="-228600">
              <a:defRPr sz="2400">
                <a:solidFill>
                  <a:schemeClr val="tx1"/>
                </a:solidFill>
                <a:latin typeface="Times New Roman" panose="02020603050405020304" pitchFamily="18" charset="0"/>
                <a:cs typeface="Times New Roman" panose="02020603050405020304" pitchFamily="18" charset="0"/>
              </a:defRPr>
            </a:lvl4pPr>
            <a:lvl5pPr marL="2057400" indent="-228600">
              <a:defRPr sz="24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9pPr>
          </a:lstStyle>
          <a:p>
            <a:fld id="{970A4156-CA42-4DCB-9430-0F3B42E1A9E4}" type="slidenum">
              <a:rPr lang="en-GB" altLang="en-US" sz="1200" smtClean="0"/>
              <a:pPr/>
              <a:t>8</a:t>
            </a:fld>
            <a:endParaRPr lang="en-GB" altLang="en-US" sz="1200" smtClean="0"/>
          </a:p>
        </p:txBody>
      </p:sp>
    </p:spTree>
    <p:extLst>
      <p:ext uri="{BB962C8B-B14F-4D97-AF65-F5344CB8AC3E}">
        <p14:creationId xmlns:p14="http://schemas.microsoft.com/office/powerpoint/2010/main" val="397949596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253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2253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cs typeface="Times New Roman" panose="02020603050405020304" pitchFamily="18" charset="0"/>
              </a:defRPr>
            </a:lvl1pPr>
            <a:lvl2pPr marL="742950" indent="-285750">
              <a:defRPr sz="2400">
                <a:solidFill>
                  <a:schemeClr val="tx1"/>
                </a:solidFill>
                <a:latin typeface="Times New Roman" panose="02020603050405020304" pitchFamily="18" charset="0"/>
                <a:cs typeface="Times New Roman" panose="02020603050405020304" pitchFamily="18" charset="0"/>
              </a:defRPr>
            </a:lvl2pPr>
            <a:lvl3pPr marL="1143000" indent="-228600">
              <a:defRPr sz="2400">
                <a:solidFill>
                  <a:schemeClr val="tx1"/>
                </a:solidFill>
                <a:latin typeface="Times New Roman" panose="02020603050405020304" pitchFamily="18" charset="0"/>
                <a:cs typeface="Times New Roman" panose="02020603050405020304" pitchFamily="18" charset="0"/>
              </a:defRPr>
            </a:lvl3pPr>
            <a:lvl4pPr marL="1600200" indent="-228600">
              <a:defRPr sz="2400">
                <a:solidFill>
                  <a:schemeClr val="tx1"/>
                </a:solidFill>
                <a:latin typeface="Times New Roman" panose="02020603050405020304" pitchFamily="18" charset="0"/>
                <a:cs typeface="Times New Roman" panose="02020603050405020304" pitchFamily="18" charset="0"/>
              </a:defRPr>
            </a:lvl4pPr>
            <a:lvl5pPr marL="2057400" indent="-228600">
              <a:defRPr sz="24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9pPr>
          </a:lstStyle>
          <a:p>
            <a:fld id="{6999506F-099B-4972-8233-A9D2CCDFEFCD}" type="slidenum">
              <a:rPr lang="en-GB" altLang="en-US" sz="1200" smtClean="0"/>
              <a:pPr/>
              <a:t>9</a:t>
            </a:fld>
            <a:endParaRPr lang="en-GB" altLang="en-US" sz="1200" smtClean="0"/>
          </a:p>
        </p:txBody>
      </p:sp>
    </p:spTree>
    <p:extLst>
      <p:ext uri="{BB962C8B-B14F-4D97-AF65-F5344CB8AC3E}">
        <p14:creationId xmlns:p14="http://schemas.microsoft.com/office/powerpoint/2010/main" val="491030685"/>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2" descr="Canvas"/>
          <p:cNvSpPr>
            <a:spLocks noChangeArrowheads="1"/>
          </p:cNvSpPr>
          <p:nvPr/>
        </p:nvSpPr>
        <p:spPr bwMode="white">
          <a:xfrm>
            <a:off x="528638" y="201613"/>
            <a:ext cx="8397875" cy="6467475"/>
          </a:xfrm>
          <a:prstGeom prst="rect">
            <a:avLst/>
          </a:prstGeom>
          <a:blipFill dpi="0" rotWithShape="0">
            <a:blip r:embed="rId2"/>
            <a:srcRect/>
            <a:tile tx="0" ty="0" sx="100000" sy="100000" flip="none" algn="tl"/>
          </a:blipFill>
          <a:ln>
            <a:noFill/>
          </a:ln>
          <a:extLst>
            <a:ext uri="{91240B29-F687-4F45-9708-019B960494DF}">
              <a14:hiddenLine xmlns:a14="http://schemas.microsoft.com/office/drawing/2010/main" w="9525">
                <a:solidFill>
                  <a:schemeClr val="tx1"/>
                </a:solidFill>
                <a:miter lim="800000"/>
                <a:headEnd/>
                <a:tailEnd/>
              </a14:hiddenLine>
            </a:ext>
          </a:extLst>
        </p:spPr>
        <p:txBody>
          <a:bodyPr wrap="none" anchor="ctr"/>
          <a:lstStyle>
            <a:lvl1pPr eaLnBrk="0" hangingPunct="0">
              <a:defRPr sz="2400">
                <a:solidFill>
                  <a:schemeClr val="tx1"/>
                </a:solidFill>
                <a:latin typeface="Times New Roman" panose="02020603050405020304" pitchFamily="18" charset="0"/>
                <a:cs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cs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cs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cs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9pPr>
          </a:lstStyle>
          <a:p>
            <a:pPr algn="ctr" eaLnBrk="1" hangingPunct="1">
              <a:defRPr/>
            </a:pPr>
            <a:endParaRPr kumimoji="1" lang="en-US" altLang="en-US" smtClean="0"/>
          </a:p>
        </p:txBody>
      </p:sp>
      <p:pic>
        <p:nvPicPr>
          <p:cNvPr id="5" name="Picture 3" descr="A:\minispir.GIF"/>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ltGray">
          <a:xfrm>
            <a:off x="0" y="50800"/>
            <a:ext cx="1181100" cy="428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Rectangle 4" descr="Canvas"/>
          <p:cNvSpPr>
            <a:spLocks noChangeArrowheads="1"/>
          </p:cNvSpPr>
          <p:nvPr/>
        </p:nvSpPr>
        <p:spPr bwMode="white">
          <a:xfrm>
            <a:off x="596900" y="4130675"/>
            <a:ext cx="1041400" cy="457200"/>
          </a:xfrm>
          <a:prstGeom prst="rect">
            <a:avLst/>
          </a:prstGeom>
          <a:blipFill dpi="0" rotWithShape="0">
            <a:blip r:embed="rId2"/>
            <a:srcRect/>
            <a:tile tx="0" ty="0" sx="100000" sy="100000" flip="none" algn="tl"/>
          </a:blip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eaLnBrk="0" hangingPunct="0">
              <a:defRPr sz="2400">
                <a:solidFill>
                  <a:schemeClr val="tx1"/>
                </a:solidFill>
                <a:latin typeface="Times New Roman" panose="02020603050405020304" pitchFamily="18" charset="0"/>
                <a:cs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cs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cs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cs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9pPr>
          </a:lstStyle>
          <a:p>
            <a:pPr algn="ctr" eaLnBrk="1" hangingPunct="1">
              <a:defRPr/>
            </a:pPr>
            <a:endParaRPr kumimoji="1" lang="en-US" altLang="en-US" smtClean="0"/>
          </a:p>
        </p:txBody>
      </p:sp>
      <p:pic>
        <p:nvPicPr>
          <p:cNvPr id="7" name="Picture 5" descr="A:\minispir.GIF"/>
          <p:cNvPicPr>
            <a:picLocks noChangeAspect="1" noChangeArrowheads="1"/>
          </p:cNvPicPr>
          <p:nvPr/>
        </p:nvPicPr>
        <p:blipFill>
          <a:blip r:embed="rId3">
            <a:extLst>
              <a:ext uri="{28A0092B-C50C-407E-A947-70E740481C1C}">
                <a14:useLocalDpi xmlns:a14="http://schemas.microsoft.com/office/drawing/2010/main" val="0"/>
              </a:ext>
            </a:extLst>
          </a:blip>
          <a:srcRect t="39999"/>
          <a:stretch>
            <a:fillRect/>
          </a:stretch>
        </p:blipFill>
        <p:spPr bwMode="ltGray">
          <a:xfrm>
            <a:off x="0" y="4222750"/>
            <a:ext cx="1181100" cy="2571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102" name="Rectangle 6"/>
          <p:cNvSpPr>
            <a:spLocks noGrp="1" noChangeArrowheads="1"/>
          </p:cNvSpPr>
          <p:nvPr>
            <p:ph type="ctrTitle"/>
          </p:nvPr>
        </p:nvSpPr>
        <p:spPr>
          <a:xfrm>
            <a:off x="914400" y="2057400"/>
            <a:ext cx="7721600" cy="1143000"/>
          </a:xfrm>
        </p:spPr>
        <p:txBody>
          <a:bodyPr/>
          <a:lstStyle>
            <a:lvl1pPr>
              <a:defRPr/>
            </a:lvl1pPr>
          </a:lstStyle>
          <a:p>
            <a:pPr lvl="0"/>
            <a:r>
              <a:rPr lang="en-US" noProof="0" smtClean="0"/>
              <a:t>Click to edit Master title style</a:t>
            </a:r>
          </a:p>
        </p:txBody>
      </p:sp>
      <p:sp>
        <p:nvSpPr>
          <p:cNvPr id="4103" name="Rectangle 7"/>
          <p:cNvSpPr>
            <a:spLocks noGrp="1" noChangeArrowheads="1"/>
          </p:cNvSpPr>
          <p:nvPr>
            <p:ph type="subTitle" idx="1"/>
          </p:nvPr>
        </p:nvSpPr>
        <p:spPr>
          <a:xfrm>
            <a:off x="1625600" y="3886200"/>
            <a:ext cx="6400800" cy="1771650"/>
          </a:xfrm>
        </p:spPr>
        <p:txBody>
          <a:bodyPr/>
          <a:lstStyle>
            <a:lvl1pPr marL="0" indent="0" algn="ctr">
              <a:buFontTx/>
              <a:buNone/>
              <a:defRPr/>
            </a:lvl1pPr>
          </a:lstStyle>
          <a:p>
            <a:pPr lvl="0"/>
            <a:r>
              <a:rPr lang="en-US" noProof="0" smtClean="0"/>
              <a:t>Click to edit Master subtitle style</a:t>
            </a:r>
          </a:p>
        </p:txBody>
      </p:sp>
      <p:sp>
        <p:nvSpPr>
          <p:cNvPr id="8" name="Rectangle 8"/>
          <p:cNvSpPr>
            <a:spLocks noGrp="1" noChangeArrowheads="1"/>
          </p:cNvSpPr>
          <p:nvPr>
            <p:ph type="dt" sz="quarter" idx="10"/>
          </p:nvPr>
        </p:nvSpPr>
        <p:spPr>
          <a:xfrm>
            <a:off x="1084263" y="6096000"/>
            <a:ext cx="1905000" cy="457200"/>
          </a:xfrm>
        </p:spPr>
        <p:txBody>
          <a:bodyPr/>
          <a:lstStyle>
            <a:lvl1pPr>
              <a:defRPr/>
            </a:lvl1pPr>
          </a:lstStyle>
          <a:p>
            <a:pPr>
              <a:defRPr/>
            </a:pPr>
            <a:endParaRPr lang="en-US"/>
          </a:p>
        </p:txBody>
      </p:sp>
      <p:sp>
        <p:nvSpPr>
          <p:cNvPr id="9" name="Rectangle 9"/>
          <p:cNvSpPr>
            <a:spLocks noGrp="1" noChangeArrowheads="1"/>
          </p:cNvSpPr>
          <p:nvPr>
            <p:ph type="ftr" sz="quarter" idx="11"/>
          </p:nvPr>
        </p:nvSpPr>
        <p:spPr>
          <a:xfrm>
            <a:off x="3522663" y="6096000"/>
            <a:ext cx="2895600" cy="457200"/>
          </a:xfrm>
        </p:spPr>
        <p:txBody>
          <a:bodyPr/>
          <a:lstStyle>
            <a:lvl1pPr>
              <a:defRPr/>
            </a:lvl1pPr>
          </a:lstStyle>
          <a:p>
            <a:pPr>
              <a:defRPr/>
            </a:pPr>
            <a:endParaRPr lang="en-US"/>
          </a:p>
        </p:txBody>
      </p:sp>
      <p:sp>
        <p:nvSpPr>
          <p:cNvPr id="10" name="Rectangle 10"/>
          <p:cNvSpPr>
            <a:spLocks noGrp="1" noChangeArrowheads="1"/>
          </p:cNvSpPr>
          <p:nvPr>
            <p:ph type="sldNum" sz="quarter" idx="12"/>
          </p:nvPr>
        </p:nvSpPr>
        <p:spPr>
          <a:xfrm>
            <a:off x="6951663" y="6096000"/>
            <a:ext cx="1905000" cy="457200"/>
          </a:xfrm>
        </p:spPr>
        <p:txBody>
          <a:bodyPr/>
          <a:lstStyle>
            <a:lvl1pPr>
              <a:defRPr/>
            </a:lvl1pPr>
          </a:lstStyle>
          <a:p>
            <a:pPr>
              <a:defRPr/>
            </a:pPr>
            <a:fld id="{B78CECDE-A4A3-4AF4-BCD7-61F2C995863B}" type="slidenum">
              <a:rPr lang="en-US" altLang="en-US"/>
              <a:pPr>
                <a:defRPr/>
              </a:pPr>
              <a:t>‹#›</a:t>
            </a:fld>
            <a:endParaRPr lang="en-US" altLang="en-US"/>
          </a:p>
        </p:txBody>
      </p:sp>
    </p:spTree>
    <p:extLst>
      <p:ext uri="{BB962C8B-B14F-4D97-AF65-F5344CB8AC3E}">
        <p14:creationId xmlns:p14="http://schemas.microsoft.com/office/powerpoint/2010/main" val="3981914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8"/>
          <p:cNvSpPr>
            <a:spLocks noGrp="1" noChangeArrowheads="1"/>
          </p:cNvSpPr>
          <p:nvPr>
            <p:ph type="dt" sz="half" idx="10"/>
          </p:nvPr>
        </p:nvSpPr>
        <p:spPr>
          <a:ln/>
        </p:spPr>
        <p:txBody>
          <a:bodyPr/>
          <a:lstStyle>
            <a:lvl1pPr>
              <a:defRPr/>
            </a:lvl1pPr>
          </a:lstStyle>
          <a:p>
            <a:pPr>
              <a:defRPr/>
            </a:pPr>
            <a:endParaRPr lang="en-US"/>
          </a:p>
        </p:txBody>
      </p:sp>
      <p:sp>
        <p:nvSpPr>
          <p:cNvPr id="5" name="Rectangle 9"/>
          <p:cNvSpPr>
            <a:spLocks noGrp="1" noChangeArrowheads="1"/>
          </p:cNvSpPr>
          <p:nvPr>
            <p:ph type="ftr" sz="quarter" idx="11"/>
          </p:nvPr>
        </p:nvSpPr>
        <p:spPr>
          <a:ln/>
        </p:spPr>
        <p:txBody>
          <a:bodyPr/>
          <a:lstStyle>
            <a:lvl1pPr>
              <a:defRPr/>
            </a:lvl1pPr>
          </a:lstStyle>
          <a:p>
            <a:pPr>
              <a:defRPr/>
            </a:pPr>
            <a:endParaRPr lang="en-US"/>
          </a:p>
        </p:txBody>
      </p:sp>
      <p:sp>
        <p:nvSpPr>
          <p:cNvPr id="6" name="Rectangle 10"/>
          <p:cNvSpPr>
            <a:spLocks noGrp="1" noChangeArrowheads="1"/>
          </p:cNvSpPr>
          <p:nvPr>
            <p:ph type="sldNum" sz="quarter" idx="12"/>
          </p:nvPr>
        </p:nvSpPr>
        <p:spPr>
          <a:ln/>
        </p:spPr>
        <p:txBody>
          <a:bodyPr/>
          <a:lstStyle>
            <a:lvl1pPr>
              <a:defRPr/>
            </a:lvl1pPr>
          </a:lstStyle>
          <a:p>
            <a:pPr>
              <a:defRPr/>
            </a:pPr>
            <a:fld id="{89591D7A-D858-4BA6-87EC-F58F2A3EB90A}" type="slidenum">
              <a:rPr lang="en-US" altLang="en-US"/>
              <a:pPr>
                <a:defRPr/>
              </a:pPr>
              <a:t>‹#›</a:t>
            </a:fld>
            <a:endParaRPr lang="en-US" altLang="en-US"/>
          </a:p>
        </p:txBody>
      </p:sp>
    </p:spTree>
    <p:extLst>
      <p:ext uri="{BB962C8B-B14F-4D97-AF65-F5344CB8AC3E}">
        <p14:creationId xmlns:p14="http://schemas.microsoft.com/office/powerpoint/2010/main" val="37278591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381000"/>
            <a:ext cx="1905000" cy="5486400"/>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1066800" y="381000"/>
            <a:ext cx="55626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8"/>
          <p:cNvSpPr>
            <a:spLocks noGrp="1" noChangeArrowheads="1"/>
          </p:cNvSpPr>
          <p:nvPr>
            <p:ph type="dt" sz="half" idx="10"/>
          </p:nvPr>
        </p:nvSpPr>
        <p:spPr>
          <a:ln/>
        </p:spPr>
        <p:txBody>
          <a:bodyPr/>
          <a:lstStyle>
            <a:lvl1pPr>
              <a:defRPr/>
            </a:lvl1pPr>
          </a:lstStyle>
          <a:p>
            <a:pPr>
              <a:defRPr/>
            </a:pPr>
            <a:endParaRPr lang="en-US"/>
          </a:p>
        </p:txBody>
      </p:sp>
      <p:sp>
        <p:nvSpPr>
          <p:cNvPr id="5" name="Rectangle 9"/>
          <p:cNvSpPr>
            <a:spLocks noGrp="1" noChangeArrowheads="1"/>
          </p:cNvSpPr>
          <p:nvPr>
            <p:ph type="ftr" sz="quarter" idx="11"/>
          </p:nvPr>
        </p:nvSpPr>
        <p:spPr>
          <a:ln/>
        </p:spPr>
        <p:txBody>
          <a:bodyPr/>
          <a:lstStyle>
            <a:lvl1pPr>
              <a:defRPr/>
            </a:lvl1pPr>
          </a:lstStyle>
          <a:p>
            <a:pPr>
              <a:defRPr/>
            </a:pPr>
            <a:endParaRPr lang="en-US"/>
          </a:p>
        </p:txBody>
      </p:sp>
      <p:sp>
        <p:nvSpPr>
          <p:cNvPr id="6" name="Rectangle 10"/>
          <p:cNvSpPr>
            <a:spLocks noGrp="1" noChangeArrowheads="1"/>
          </p:cNvSpPr>
          <p:nvPr>
            <p:ph type="sldNum" sz="quarter" idx="12"/>
          </p:nvPr>
        </p:nvSpPr>
        <p:spPr>
          <a:ln/>
        </p:spPr>
        <p:txBody>
          <a:bodyPr/>
          <a:lstStyle>
            <a:lvl1pPr>
              <a:defRPr/>
            </a:lvl1pPr>
          </a:lstStyle>
          <a:p>
            <a:pPr>
              <a:defRPr/>
            </a:pPr>
            <a:fld id="{254FA623-A1A4-4D1A-A3D6-D188763C1B79}" type="slidenum">
              <a:rPr lang="en-US" altLang="en-US"/>
              <a:pPr>
                <a:defRPr/>
              </a:pPr>
              <a:t>‹#›</a:t>
            </a:fld>
            <a:endParaRPr lang="en-US" altLang="en-US"/>
          </a:p>
        </p:txBody>
      </p:sp>
    </p:spTree>
    <p:extLst>
      <p:ext uri="{BB962C8B-B14F-4D97-AF65-F5344CB8AC3E}">
        <p14:creationId xmlns:p14="http://schemas.microsoft.com/office/powerpoint/2010/main" val="10229035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8"/>
          <p:cNvSpPr>
            <a:spLocks noGrp="1" noChangeArrowheads="1"/>
          </p:cNvSpPr>
          <p:nvPr>
            <p:ph type="dt" sz="half" idx="10"/>
          </p:nvPr>
        </p:nvSpPr>
        <p:spPr>
          <a:ln/>
        </p:spPr>
        <p:txBody>
          <a:bodyPr/>
          <a:lstStyle>
            <a:lvl1pPr>
              <a:defRPr/>
            </a:lvl1pPr>
          </a:lstStyle>
          <a:p>
            <a:pPr>
              <a:defRPr/>
            </a:pPr>
            <a:endParaRPr lang="en-US"/>
          </a:p>
        </p:txBody>
      </p:sp>
      <p:sp>
        <p:nvSpPr>
          <p:cNvPr id="5" name="Rectangle 9"/>
          <p:cNvSpPr>
            <a:spLocks noGrp="1" noChangeArrowheads="1"/>
          </p:cNvSpPr>
          <p:nvPr>
            <p:ph type="ftr" sz="quarter" idx="11"/>
          </p:nvPr>
        </p:nvSpPr>
        <p:spPr>
          <a:ln/>
        </p:spPr>
        <p:txBody>
          <a:bodyPr/>
          <a:lstStyle>
            <a:lvl1pPr>
              <a:defRPr/>
            </a:lvl1pPr>
          </a:lstStyle>
          <a:p>
            <a:pPr>
              <a:defRPr/>
            </a:pPr>
            <a:endParaRPr lang="en-US"/>
          </a:p>
        </p:txBody>
      </p:sp>
      <p:sp>
        <p:nvSpPr>
          <p:cNvPr id="6" name="Rectangle 10"/>
          <p:cNvSpPr>
            <a:spLocks noGrp="1" noChangeArrowheads="1"/>
          </p:cNvSpPr>
          <p:nvPr>
            <p:ph type="sldNum" sz="quarter" idx="12"/>
          </p:nvPr>
        </p:nvSpPr>
        <p:spPr>
          <a:ln/>
        </p:spPr>
        <p:txBody>
          <a:bodyPr/>
          <a:lstStyle>
            <a:lvl1pPr>
              <a:defRPr/>
            </a:lvl1pPr>
          </a:lstStyle>
          <a:p>
            <a:pPr>
              <a:defRPr/>
            </a:pPr>
            <a:fld id="{3FA3BFBC-E946-441B-92A3-CCEEBBAF9BF7}" type="slidenum">
              <a:rPr lang="en-US" altLang="en-US"/>
              <a:pPr>
                <a:defRPr/>
              </a:pPr>
              <a:t>‹#›</a:t>
            </a:fld>
            <a:endParaRPr lang="en-US" altLang="en-US"/>
          </a:p>
        </p:txBody>
      </p:sp>
    </p:spTree>
    <p:extLst>
      <p:ext uri="{BB962C8B-B14F-4D97-AF65-F5344CB8AC3E}">
        <p14:creationId xmlns:p14="http://schemas.microsoft.com/office/powerpoint/2010/main" val="33737720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8"/>
          <p:cNvSpPr>
            <a:spLocks noGrp="1" noChangeArrowheads="1"/>
          </p:cNvSpPr>
          <p:nvPr>
            <p:ph type="dt" sz="half" idx="10"/>
          </p:nvPr>
        </p:nvSpPr>
        <p:spPr>
          <a:ln/>
        </p:spPr>
        <p:txBody>
          <a:bodyPr/>
          <a:lstStyle>
            <a:lvl1pPr>
              <a:defRPr/>
            </a:lvl1pPr>
          </a:lstStyle>
          <a:p>
            <a:pPr>
              <a:defRPr/>
            </a:pPr>
            <a:endParaRPr lang="en-US"/>
          </a:p>
        </p:txBody>
      </p:sp>
      <p:sp>
        <p:nvSpPr>
          <p:cNvPr id="5" name="Rectangle 9"/>
          <p:cNvSpPr>
            <a:spLocks noGrp="1" noChangeArrowheads="1"/>
          </p:cNvSpPr>
          <p:nvPr>
            <p:ph type="ftr" sz="quarter" idx="11"/>
          </p:nvPr>
        </p:nvSpPr>
        <p:spPr>
          <a:ln/>
        </p:spPr>
        <p:txBody>
          <a:bodyPr/>
          <a:lstStyle>
            <a:lvl1pPr>
              <a:defRPr/>
            </a:lvl1pPr>
          </a:lstStyle>
          <a:p>
            <a:pPr>
              <a:defRPr/>
            </a:pPr>
            <a:endParaRPr lang="en-US"/>
          </a:p>
        </p:txBody>
      </p:sp>
      <p:sp>
        <p:nvSpPr>
          <p:cNvPr id="6" name="Rectangle 10"/>
          <p:cNvSpPr>
            <a:spLocks noGrp="1" noChangeArrowheads="1"/>
          </p:cNvSpPr>
          <p:nvPr>
            <p:ph type="sldNum" sz="quarter" idx="12"/>
          </p:nvPr>
        </p:nvSpPr>
        <p:spPr>
          <a:ln/>
        </p:spPr>
        <p:txBody>
          <a:bodyPr/>
          <a:lstStyle>
            <a:lvl1pPr>
              <a:defRPr/>
            </a:lvl1pPr>
          </a:lstStyle>
          <a:p>
            <a:pPr>
              <a:defRPr/>
            </a:pPr>
            <a:fld id="{9CC409A5-105C-4A83-859C-3C614455F6E7}" type="slidenum">
              <a:rPr lang="en-US" altLang="en-US"/>
              <a:pPr>
                <a:defRPr/>
              </a:pPr>
              <a:t>‹#›</a:t>
            </a:fld>
            <a:endParaRPr lang="en-US" altLang="en-US"/>
          </a:p>
        </p:txBody>
      </p:sp>
    </p:spTree>
    <p:extLst>
      <p:ext uri="{BB962C8B-B14F-4D97-AF65-F5344CB8AC3E}">
        <p14:creationId xmlns:p14="http://schemas.microsoft.com/office/powerpoint/2010/main" val="5225374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1066800" y="1752600"/>
            <a:ext cx="37338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953000" y="1752600"/>
            <a:ext cx="37338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8"/>
          <p:cNvSpPr>
            <a:spLocks noGrp="1" noChangeArrowheads="1"/>
          </p:cNvSpPr>
          <p:nvPr>
            <p:ph type="dt" sz="half" idx="10"/>
          </p:nvPr>
        </p:nvSpPr>
        <p:spPr>
          <a:ln/>
        </p:spPr>
        <p:txBody>
          <a:bodyPr/>
          <a:lstStyle>
            <a:lvl1pPr>
              <a:defRPr/>
            </a:lvl1pPr>
          </a:lstStyle>
          <a:p>
            <a:pPr>
              <a:defRPr/>
            </a:pPr>
            <a:endParaRPr lang="en-US"/>
          </a:p>
        </p:txBody>
      </p:sp>
      <p:sp>
        <p:nvSpPr>
          <p:cNvPr id="6" name="Rectangle 9"/>
          <p:cNvSpPr>
            <a:spLocks noGrp="1" noChangeArrowheads="1"/>
          </p:cNvSpPr>
          <p:nvPr>
            <p:ph type="ftr" sz="quarter" idx="11"/>
          </p:nvPr>
        </p:nvSpPr>
        <p:spPr>
          <a:ln/>
        </p:spPr>
        <p:txBody>
          <a:bodyPr/>
          <a:lstStyle>
            <a:lvl1pPr>
              <a:defRPr/>
            </a:lvl1pPr>
          </a:lstStyle>
          <a:p>
            <a:pPr>
              <a:defRPr/>
            </a:pPr>
            <a:endParaRPr lang="en-US"/>
          </a:p>
        </p:txBody>
      </p:sp>
      <p:sp>
        <p:nvSpPr>
          <p:cNvPr id="7" name="Rectangle 10"/>
          <p:cNvSpPr>
            <a:spLocks noGrp="1" noChangeArrowheads="1"/>
          </p:cNvSpPr>
          <p:nvPr>
            <p:ph type="sldNum" sz="quarter" idx="12"/>
          </p:nvPr>
        </p:nvSpPr>
        <p:spPr>
          <a:ln/>
        </p:spPr>
        <p:txBody>
          <a:bodyPr/>
          <a:lstStyle>
            <a:lvl1pPr>
              <a:defRPr/>
            </a:lvl1pPr>
          </a:lstStyle>
          <a:p>
            <a:pPr>
              <a:defRPr/>
            </a:pPr>
            <a:fld id="{31AAF90D-755D-46EA-8A8C-18E7E675E983}" type="slidenum">
              <a:rPr lang="en-US" altLang="en-US"/>
              <a:pPr>
                <a:defRPr/>
              </a:pPr>
              <a:t>‹#›</a:t>
            </a:fld>
            <a:endParaRPr lang="en-US" altLang="en-US"/>
          </a:p>
        </p:txBody>
      </p:sp>
    </p:spTree>
    <p:extLst>
      <p:ext uri="{BB962C8B-B14F-4D97-AF65-F5344CB8AC3E}">
        <p14:creationId xmlns:p14="http://schemas.microsoft.com/office/powerpoint/2010/main" val="33934893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8"/>
          <p:cNvSpPr>
            <a:spLocks noGrp="1" noChangeArrowheads="1"/>
          </p:cNvSpPr>
          <p:nvPr>
            <p:ph type="dt" sz="half" idx="10"/>
          </p:nvPr>
        </p:nvSpPr>
        <p:spPr>
          <a:ln/>
        </p:spPr>
        <p:txBody>
          <a:bodyPr/>
          <a:lstStyle>
            <a:lvl1pPr>
              <a:defRPr/>
            </a:lvl1pPr>
          </a:lstStyle>
          <a:p>
            <a:pPr>
              <a:defRPr/>
            </a:pPr>
            <a:endParaRPr lang="en-US"/>
          </a:p>
        </p:txBody>
      </p:sp>
      <p:sp>
        <p:nvSpPr>
          <p:cNvPr id="8" name="Rectangle 9"/>
          <p:cNvSpPr>
            <a:spLocks noGrp="1" noChangeArrowheads="1"/>
          </p:cNvSpPr>
          <p:nvPr>
            <p:ph type="ftr" sz="quarter" idx="11"/>
          </p:nvPr>
        </p:nvSpPr>
        <p:spPr>
          <a:ln/>
        </p:spPr>
        <p:txBody>
          <a:bodyPr/>
          <a:lstStyle>
            <a:lvl1pPr>
              <a:defRPr/>
            </a:lvl1pPr>
          </a:lstStyle>
          <a:p>
            <a:pPr>
              <a:defRPr/>
            </a:pPr>
            <a:endParaRPr lang="en-US"/>
          </a:p>
        </p:txBody>
      </p:sp>
      <p:sp>
        <p:nvSpPr>
          <p:cNvPr id="9" name="Rectangle 10"/>
          <p:cNvSpPr>
            <a:spLocks noGrp="1" noChangeArrowheads="1"/>
          </p:cNvSpPr>
          <p:nvPr>
            <p:ph type="sldNum" sz="quarter" idx="12"/>
          </p:nvPr>
        </p:nvSpPr>
        <p:spPr>
          <a:ln/>
        </p:spPr>
        <p:txBody>
          <a:bodyPr/>
          <a:lstStyle>
            <a:lvl1pPr>
              <a:defRPr/>
            </a:lvl1pPr>
          </a:lstStyle>
          <a:p>
            <a:pPr>
              <a:defRPr/>
            </a:pPr>
            <a:fld id="{176CEDA7-5DD9-492D-B54B-1F0600C46B8B}" type="slidenum">
              <a:rPr lang="en-US" altLang="en-US"/>
              <a:pPr>
                <a:defRPr/>
              </a:pPr>
              <a:t>‹#›</a:t>
            </a:fld>
            <a:endParaRPr lang="en-US" altLang="en-US"/>
          </a:p>
        </p:txBody>
      </p:sp>
    </p:spTree>
    <p:extLst>
      <p:ext uri="{BB962C8B-B14F-4D97-AF65-F5344CB8AC3E}">
        <p14:creationId xmlns:p14="http://schemas.microsoft.com/office/powerpoint/2010/main" val="3991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8"/>
          <p:cNvSpPr>
            <a:spLocks noGrp="1" noChangeArrowheads="1"/>
          </p:cNvSpPr>
          <p:nvPr>
            <p:ph type="dt" sz="half" idx="10"/>
          </p:nvPr>
        </p:nvSpPr>
        <p:spPr>
          <a:ln/>
        </p:spPr>
        <p:txBody>
          <a:bodyPr/>
          <a:lstStyle>
            <a:lvl1pPr>
              <a:defRPr/>
            </a:lvl1pPr>
          </a:lstStyle>
          <a:p>
            <a:pPr>
              <a:defRPr/>
            </a:pPr>
            <a:endParaRPr lang="en-US"/>
          </a:p>
        </p:txBody>
      </p:sp>
      <p:sp>
        <p:nvSpPr>
          <p:cNvPr id="4" name="Rectangle 9"/>
          <p:cNvSpPr>
            <a:spLocks noGrp="1" noChangeArrowheads="1"/>
          </p:cNvSpPr>
          <p:nvPr>
            <p:ph type="ftr" sz="quarter" idx="11"/>
          </p:nvPr>
        </p:nvSpPr>
        <p:spPr>
          <a:ln/>
        </p:spPr>
        <p:txBody>
          <a:bodyPr/>
          <a:lstStyle>
            <a:lvl1pPr>
              <a:defRPr/>
            </a:lvl1pPr>
          </a:lstStyle>
          <a:p>
            <a:pPr>
              <a:defRPr/>
            </a:pPr>
            <a:endParaRPr lang="en-US"/>
          </a:p>
        </p:txBody>
      </p:sp>
      <p:sp>
        <p:nvSpPr>
          <p:cNvPr id="5" name="Rectangle 10"/>
          <p:cNvSpPr>
            <a:spLocks noGrp="1" noChangeArrowheads="1"/>
          </p:cNvSpPr>
          <p:nvPr>
            <p:ph type="sldNum" sz="quarter" idx="12"/>
          </p:nvPr>
        </p:nvSpPr>
        <p:spPr>
          <a:ln/>
        </p:spPr>
        <p:txBody>
          <a:bodyPr/>
          <a:lstStyle>
            <a:lvl1pPr>
              <a:defRPr/>
            </a:lvl1pPr>
          </a:lstStyle>
          <a:p>
            <a:pPr>
              <a:defRPr/>
            </a:pPr>
            <a:fld id="{8749BF46-1949-4B79-8F40-0249C32CFF61}" type="slidenum">
              <a:rPr lang="en-US" altLang="en-US"/>
              <a:pPr>
                <a:defRPr/>
              </a:pPr>
              <a:t>‹#›</a:t>
            </a:fld>
            <a:endParaRPr lang="en-US" altLang="en-US"/>
          </a:p>
        </p:txBody>
      </p:sp>
    </p:spTree>
    <p:extLst>
      <p:ext uri="{BB962C8B-B14F-4D97-AF65-F5344CB8AC3E}">
        <p14:creationId xmlns:p14="http://schemas.microsoft.com/office/powerpoint/2010/main" val="29773401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8"/>
          <p:cNvSpPr>
            <a:spLocks noGrp="1" noChangeArrowheads="1"/>
          </p:cNvSpPr>
          <p:nvPr>
            <p:ph type="dt" sz="half" idx="10"/>
          </p:nvPr>
        </p:nvSpPr>
        <p:spPr>
          <a:ln/>
        </p:spPr>
        <p:txBody>
          <a:bodyPr/>
          <a:lstStyle>
            <a:lvl1pPr>
              <a:defRPr/>
            </a:lvl1pPr>
          </a:lstStyle>
          <a:p>
            <a:pPr>
              <a:defRPr/>
            </a:pPr>
            <a:endParaRPr lang="en-US"/>
          </a:p>
        </p:txBody>
      </p:sp>
      <p:sp>
        <p:nvSpPr>
          <p:cNvPr id="3" name="Rectangle 9"/>
          <p:cNvSpPr>
            <a:spLocks noGrp="1" noChangeArrowheads="1"/>
          </p:cNvSpPr>
          <p:nvPr>
            <p:ph type="ftr" sz="quarter" idx="11"/>
          </p:nvPr>
        </p:nvSpPr>
        <p:spPr>
          <a:ln/>
        </p:spPr>
        <p:txBody>
          <a:bodyPr/>
          <a:lstStyle>
            <a:lvl1pPr>
              <a:defRPr/>
            </a:lvl1pPr>
          </a:lstStyle>
          <a:p>
            <a:pPr>
              <a:defRPr/>
            </a:pPr>
            <a:endParaRPr lang="en-US"/>
          </a:p>
        </p:txBody>
      </p:sp>
      <p:sp>
        <p:nvSpPr>
          <p:cNvPr id="4" name="Rectangle 10"/>
          <p:cNvSpPr>
            <a:spLocks noGrp="1" noChangeArrowheads="1"/>
          </p:cNvSpPr>
          <p:nvPr>
            <p:ph type="sldNum" sz="quarter" idx="12"/>
          </p:nvPr>
        </p:nvSpPr>
        <p:spPr>
          <a:ln/>
        </p:spPr>
        <p:txBody>
          <a:bodyPr/>
          <a:lstStyle>
            <a:lvl1pPr>
              <a:defRPr/>
            </a:lvl1pPr>
          </a:lstStyle>
          <a:p>
            <a:pPr>
              <a:defRPr/>
            </a:pPr>
            <a:fld id="{9C9FBB3D-A643-4180-B4BF-E99D93AE3A25}" type="slidenum">
              <a:rPr lang="en-US" altLang="en-US"/>
              <a:pPr>
                <a:defRPr/>
              </a:pPr>
              <a:t>‹#›</a:t>
            </a:fld>
            <a:endParaRPr lang="en-US" altLang="en-US"/>
          </a:p>
        </p:txBody>
      </p:sp>
    </p:spTree>
    <p:extLst>
      <p:ext uri="{BB962C8B-B14F-4D97-AF65-F5344CB8AC3E}">
        <p14:creationId xmlns:p14="http://schemas.microsoft.com/office/powerpoint/2010/main" val="37961126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8"/>
          <p:cNvSpPr>
            <a:spLocks noGrp="1" noChangeArrowheads="1"/>
          </p:cNvSpPr>
          <p:nvPr>
            <p:ph type="dt" sz="half" idx="10"/>
          </p:nvPr>
        </p:nvSpPr>
        <p:spPr>
          <a:ln/>
        </p:spPr>
        <p:txBody>
          <a:bodyPr/>
          <a:lstStyle>
            <a:lvl1pPr>
              <a:defRPr/>
            </a:lvl1pPr>
          </a:lstStyle>
          <a:p>
            <a:pPr>
              <a:defRPr/>
            </a:pPr>
            <a:endParaRPr lang="en-US"/>
          </a:p>
        </p:txBody>
      </p:sp>
      <p:sp>
        <p:nvSpPr>
          <p:cNvPr id="6" name="Rectangle 9"/>
          <p:cNvSpPr>
            <a:spLocks noGrp="1" noChangeArrowheads="1"/>
          </p:cNvSpPr>
          <p:nvPr>
            <p:ph type="ftr" sz="quarter" idx="11"/>
          </p:nvPr>
        </p:nvSpPr>
        <p:spPr>
          <a:ln/>
        </p:spPr>
        <p:txBody>
          <a:bodyPr/>
          <a:lstStyle>
            <a:lvl1pPr>
              <a:defRPr/>
            </a:lvl1pPr>
          </a:lstStyle>
          <a:p>
            <a:pPr>
              <a:defRPr/>
            </a:pPr>
            <a:endParaRPr lang="en-US"/>
          </a:p>
        </p:txBody>
      </p:sp>
      <p:sp>
        <p:nvSpPr>
          <p:cNvPr id="7" name="Rectangle 10"/>
          <p:cNvSpPr>
            <a:spLocks noGrp="1" noChangeArrowheads="1"/>
          </p:cNvSpPr>
          <p:nvPr>
            <p:ph type="sldNum" sz="quarter" idx="12"/>
          </p:nvPr>
        </p:nvSpPr>
        <p:spPr>
          <a:ln/>
        </p:spPr>
        <p:txBody>
          <a:bodyPr/>
          <a:lstStyle>
            <a:lvl1pPr>
              <a:defRPr/>
            </a:lvl1pPr>
          </a:lstStyle>
          <a:p>
            <a:pPr>
              <a:defRPr/>
            </a:pPr>
            <a:fld id="{B51DDA70-41C9-4200-B694-1A17DF99DADA}" type="slidenum">
              <a:rPr lang="en-US" altLang="en-US"/>
              <a:pPr>
                <a:defRPr/>
              </a:pPr>
              <a:t>‹#›</a:t>
            </a:fld>
            <a:endParaRPr lang="en-US" altLang="en-US"/>
          </a:p>
        </p:txBody>
      </p:sp>
    </p:spTree>
    <p:extLst>
      <p:ext uri="{BB962C8B-B14F-4D97-AF65-F5344CB8AC3E}">
        <p14:creationId xmlns:p14="http://schemas.microsoft.com/office/powerpoint/2010/main" val="16233924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8"/>
          <p:cNvSpPr>
            <a:spLocks noGrp="1" noChangeArrowheads="1"/>
          </p:cNvSpPr>
          <p:nvPr>
            <p:ph type="dt" sz="half" idx="10"/>
          </p:nvPr>
        </p:nvSpPr>
        <p:spPr>
          <a:ln/>
        </p:spPr>
        <p:txBody>
          <a:bodyPr/>
          <a:lstStyle>
            <a:lvl1pPr>
              <a:defRPr/>
            </a:lvl1pPr>
          </a:lstStyle>
          <a:p>
            <a:pPr>
              <a:defRPr/>
            </a:pPr>
            <a:endParaRPr lang="en-US"/>
          </a:p>
        </p:txBody>
      </p:sp>
      <p:sp>
        <p:nvSpPr>
          <p:cNvPr id="6" name="Rectangle 9"/>
          <p:cNvSpPr>
            <a:spLocks noGrp="1" noChangeArrowheads="1"/>
          </p:cNvSpPr>
          <p:nvPr>
            <p:ph type="ftr" sz="quarter" idx="11"/>
          </p:nvPr>
        </p:nvSpPr>
        <p:spPr>
          <a:ln/>
        </p:spPr>
        <p:txBody>
          <a:bodyPr/>
          <a:lstStyle>
            <a:lvl1pPr>
              <a:defRPr/>
            </a:lvl1pPr>
          </a:lstStyle>
          <a:p>
            <a:pPr>
              <a:defRPr/>
            </a:pPr>
            <a:endParaRPr lang="en-US"/>
          </a:p>
        </p:txBody>
      </p:sp>
      <p:sp>
        <p:nvSpPr>
          <p:cNvPr id="7" name="Rectangle 10"/>
          <p:cNvSpPr>
            <a:spLocks noGrp="1" noChangeArrowheads="1"/>
          </p:cNvSpPr>
          <p:nvPr>
            <p:ph type="sldNum" sz="quarter" idx="12"/>
          </p:nvPr>
        </p:nvSpPr>
        <p:spPr>
          <a:ln/>
        </p:spPr>
        <p:txBody>
          <a:bodyPr/>
          <a:lstStyle>
            <a:lvl1pPr>
              <a:defRPr/>
            </a:lvl1pPr>
          </a:lstStyle>
          <a:p>
            <a:pPr>
              <a:defRPr/>
            </a:pPr>
            <a:fld id="{0576B310-5467-4794-920D-637336EAFDFB}" type="slidenum">
              <a:rPr lang="en-US" altLang="en-US"/>
              <a:pPr>
                <a:defRPr/>
              </a:pPr>
              <a:t>‹#›</a:t>
            </a:fld>
            <a:endParaRPr lang="en-US" altLang="en-US"/>
          </a:p>
        </p:txBody>
      </p:sp>
    </p:spTree>
    <p:extLst>
      <p:ext uri="{BB962C8B-B14F-4D97-AF65-F5344CB8AC3E}">
        <p14:creationId xmlns:p14="http://schemas.microsoft.com/office/powerpoint/2010/main" val="19840383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ltGray">
      <p:bgPr>
        <a:solidFill>
          <a:srgbClr val="906D58"/>
        </a:solidFill>
        <a:effectLst/>
      </p:bgPr>
    </p:bg>
    <p:spTree>
      <p:nvGrpSpPr>
        <p:cNvPr id="1" name=""/>
        <p:cNvGrpSpPr/>
        <p:nvPr/>
      </p:nvGrpSpPr>
      <p:grpSpPr>
        <a:xfrm>
          <a:off x="0" y="0"/>
          <a:ext cx="0" cy="0"/>
          <a:chOff x="0" y="0"/>
          <a:chExt cx="0" cy="0"/>
        </a:xfrm>
      </p:grpSpPr>
      <p:sp>
        <p:nvSpPr>
          <p:cNvPr id="1026" name="Rectangle 2"/>
          <p:cNvSpPr>
            <a:spLocks noChangeArrowheads="1"/>
          </p:cNvSpPr>
          <p:nvPr/>
        </p:nvSpPr>
        <p:spPr bwMode="ltGray">
          <a:xfrm>
            <a:off x="609600" y="228600"/>
            <a:ext cx="8239125" cy="6391275"/>
          </a:xfrm>
          <a:prstGeom prst="rect">
            <a:avLst/>
          </a:prstGeom>
          <a:solidFill>
            <a:srgbClr val="EDE7E3"/>
          </a:solidFill>
          <a:ln>
            <a:noFill/>
          </a:ln>
          <a:extLst>
            <a:ext uri="{91240B29-F687-4F45-9708-019B960494DF}">
              <a14:hiddenLine xmlns:a14="http://schemas.microsoft.com/office/drawing/2010/main" w="9525">
                <a:solidFill>
                  <a:schemeClr val="tx1"/>
                </a:solidFill>
                <a:miter lim="800000"/>
                <a:headEnd/>
                <a:tailEnd/>
              </a14:hiddenLine>
            </a:ext>
          </a:extLst>
        </p:spPr>
        <p:txBody>
          <a:bodyPr wrap="none" anchor="ctr"/>
          <a:lstStyle>
            <a:lvl1pPr eaLnBrk="0" hangingPunct="0">
              <a:defRPr sz="2400">
                <a:solidFill>
                  <a:schemeClr val="tx1"/>
                </a:solidFill>
                <a:latin typeface="Times New Roman" panose="02020603050405020304" pitchFamily="18" charset="0"/>
                <a:cs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cs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cs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cs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9pPr>
          </a:lstStyle>
          <a:p>
            <a:pPr algn="ctr" eaLnBrk="1" hangingPunct="1">
              <a:defRPr/>
            </a:pPr>
            <a:endParaRPr kumimoji="1" lang="en-US" altLang="en-US" smtClean="0"/>
          </a:p>
        </p:txBody>
      </p:sp>
      <p:sp>
        <p:nvSpPr>
          <p:cNvPr id="1027" name="Line 3"/>
          <p:cNvSpPr>
            <a:spLocks noChangeShapeType="1"/>
          </p:cNvSpPr>
          <p:nvPr/>
        </p:nvSpPr>
        <p:spPr bwMode="ltGray">
          <a:xfrm>
            <a:off x="1016000" y="1600200"/>
            <a:ext cx="7670800" cy="0"/>
          </a:xfrm>
          <a:prstGeom prst="line">
            <a:avLst/>
          </a:prstGeom>
          <a:noFill/>
          <a:ln w="3175">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GB"/>
          </a:p>
        </p:txBody>
      </p:sp>
      <p:pic>
        <p:nvPicPr>
          <p:cNvPr id="1028" name="Picture 4" descr="A:\minispir.GIF"/>
          <p:cNvPicPr>
            <a:picLocks noChangeAspect="1" noChangeArrowheads="1"/>
          </p:cNvPicPr>
          <p:nvPr/>
        </p:nvPicPr>
        <p:blipFill>
          <a:blip r:embed="rId13">
            <a:extLst>
              <a:ext uri="{28A0092B-C50C-407E-A947-70E740481C1C}">
                <a14:useLocalDpi xmlns:a14="http://schemas.microsoft.com/office/drawing/2010/main" val="0"/>
              </a:ext>
            </a:extLst>
          </a:blip>
          <a:srcRect b="5333"/>
          <a:stretch>
            <a:fillRect/>
          </a:stretch>
        </p:blipFill>
        <p:spPr bwMode="ltGray">
          <a:xfrm>
            <a:off x="0" y="50800"/>
            <a:ext cx="1181100" cy="4057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9" name="Picture 5" descr="A:\minispir.GIF"/>
          <p:cNvPicPr>
            <a:picLocks noChangeAspect="1" noChangeArrowheads="1"/>
          </p:cNvPicPr>
          <p:nvPr/>
        </p:nvPicPr>
        <p:blipFill>
          <a:blip r:embed="rId13">
            <a:extLst>
              <a:ext uri="{28A0092B-C50C-407E-A947-70E740481C1C}">
                <a14:useLocalDpi xmlns:a14="http://schemas.microsoft.com/office/drawing/2010/main" val="0"/>
              </a:ext>
            </a:extLst>
          </a:blip>
          <a:srcRect t="39999"/>
          <a:stretch>
            <a:fillRect/>
          </a:stretch>
        </p:blipFill>
        <p:spPr bwMode="ltGray">
          <a:xfrm>
            <a:off x="0" y="4222750"/>
            <a:ext cx="1181100" cy="2571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0" name="Rectangle 6"/>
          <p:cNvSpPr>
            <a:spLocks noGrp="1" noChangeArrowheads="1"/>
          </p:cNvSpPr>
          <p:nvPr>
            <p:ph type="title"/>
          </p:nvPr>
        </p:nvSpPr>
        <p:spPr bwMode="auto">
          <a:xfrm>
            <a:off x="1066800" y="381000"/>
            <a:ext cx="76200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31" name="Rectangle 7"/>
          <p:cNvSpPr>
            <a:spLocks noGrp="1" noChangeArrowheads="1"/>
          </p:cNvSpPr>
          <p:nvPr>
            <p:ph type="body" idx="1"/>
          </p:nvPr>
        </p:nvSpPr>
        <p:spPr bwMode="auto">
          <a:xfrm>
            <a:off x="1066800" y="1752600"/>
            <a:ext cx="76200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3080" name="Rectangle 8"/>
          <p:cNvSpPr>
            <a:spLocks noGrp="1" noChangeArrowheads="1"/>
          </p:cNvSpPr>
          <p:nvPr>
            <p:ph type="dt" sz="half" idx="2"/>
          </p:nvPr>
        </p:nvSpPr>
        <p:spPr bwMode="auto">
          <a:xfrm>
            <a:off x="1014413" y="6107113"/>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400"/>
            </a:lvl1pPr>
          </a:lstStyle>
          <a:p>
            <a:pPr>
              <a:defRPr/>
            </a:pPr>
            <a:endParaRPr lang="en-US"/>
          </a:p>
        </p:txBody>
      </p:sp>
      <p:sp>
        <p:nvSpPr>
          <p:cNvPr id="3081" name="Rectangle 9"/>
          <p:cNvSpPr>
            <a:spLocks noGrp="1" noChangeArrowheads="1"/>
          </p:cNvSpPr>
          <p:nvPr>
            <p:ph type="ftr" sz="quarter" idx="3"/>
          </p:nvPr>
        </p:nvSpPr>
        <p:spPr bwMode="auto">
          <a:xfrm>
            <a:off x="3452813" y="6107113"/>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400"/>
            </a:lvl1pPr>
          </a:lstStyle>
          <a:p>
            <a:pPr>
              <a:defRPr/>
            </a:pPr>
            <a:endParaRPr lang="en-US"/>
          </a:p>
        </p:txBody>
      </p:sp>
      <p:sp>
        <p:nvSpPr>
          <p:cNvPr id="3082" name="Rectangle 10"/>
          <p:cNvSpPr>
            <a:spLocks noGrp="1" noChangeArrowheads="1"/>
          </p:cNvSpPr>
          <p:nvPr>
            <p:ph type="sldNum" sz="quarter" idx="4"/>
          </p:nvPr>
        </p:nvSpPr>
        <p:spPr bwMode="auto">
          <a:xfrm>
            <a:off x="6881813" y="6107113"/>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400"/>
            </a:lvl1pPr>
          </a:lstStyle>
          <a:p>
            <a:pPr>
              <a:defRPr/>
            </a:pPr>
            <a:fld id="{F5E42A80-557F-4D84-BC5C-B5AC35787D51}"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708"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cs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cs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cs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cs typeface="Times New Roman" pitchFamily="18" charset="0"/>
        </a:defRPr>
      </a:lvl5pPr>
      <a:lvl6pPr marL="457200" algn="ctr" rtl="0" fontAlgn="base">
        <a:spcBef>
          <a:spcPct val="0"/>
        </a:spcBef>
        <a:spcAft>
          <a:spcPct val="0"/>
        </a:spcAft>
        <a:defRPr sz="4400">
          <a:solidFill>
            <a:schemeClr val="tx2"/>
          </a:solidFill>
          <a:latin typeface="Times New Roman" pitchFamily="18" charset="0"/>
          <a:cs typeface="Times New Roman" pitchFamily="18" charset="0"/>
        </a:defRPr>
      </a:lvl6pPr>
      <a:lvl7pPr marL="914400" algn="ctr" rtl="0" fontAlgn="base">
        <a:spcBef>
          <a:spcPct val="0"/>
        </a:spcBef>
        <a:spcAft>
          <a:spcPct val="0"/>
        </a:spcAft>
        <a:defRPr sz="4400">
          <a:solidFill>
            <a:schemeClr val="tx2"/>
          </a:solidFill>
          <a:latin typeface="Times New Roman" pitchFamily="18" charset="0"/>
          <a:cs typeface="Times New Roman" pitchFamily="18" charset="0"/>
        </a:defRPr>
      </a:lvl7pPr>
      <a:lvl8pPr marL="1371600" algn="ctr" rtl="0" fontAlgn="base">
        <a:spcBef>
          <a:spcPct val="0"/>
        </a:spcBef>
        <a:spcAft>
          <a:spcPct val="0"/>
        </a:spcAft>
        <a:defRPr sz="4400">
          <a:solidFill>
            <a:schemeClr val="tx2"/>
          </a:solidFill>
          <a:latin typeface="Times New Roman" pitchFamily="18" charset="0"/>
          <a:cs typeface="Times New Roman" pitchFamily="18" charset="0"/>
        </a:defRPr>
      </a:lvl8pPr>
      <a:lvl9pPr marL="1828800" algn="ctr" rtl="0" fontAlgn="base">
        <a:spcBef>
          <a:spcPct val="0"/>
        </a:spcBef>
        <a:spcAft>
          <a:spcPct val="0"/>
        </a:spcAft>
        <a:defRPr sz="4400">
          <a:solidFill>
            <a:schemeClr val="tx2"/>
          </a:solidFill>
          <a:latin typeface="Times New Roman" pitchFamily="18" charset="0"/>
          <a:cs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tags" Target="../tags/tag1.xml"/><Relationship Id="rId4" Type="http://schemas.openxmlformats.org/officeDocument/2006/relationships/hyperlink" Target="http://www.jonesthesum.greenhill.pembrokeshire.sch.uk/html/intermediate_tier.html" TargetMode="Externa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2.xml"/><Relationship Id="rId1" Type="http://schemas.openxmlformats.org/officeDocument/2006/relationships/tags" Target="../tags/tag10.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tags" Target="../tags/tag2.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tags" Target="../tags/tag3.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2.xml"/><Relationship Id="rId1" Type="http://schemas.openxmlformats.org/officeDocument/2006/relationships/tags" Target="../tags/tag4.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2.xml"/><Relationship Id="rId1" Type="http://schemas.openxmlformats.org/officeDocument/2006/relationships/tags" Target="../tags/tag5.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2.xml"/><Relationship Id="rId1" Type="http://schemas.openxmlformats.org/officeDocument/2006/relationships/tags" Target="../tags/tag6.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2.xml"/><Relationship Id="rId1" Type="http://schemas.openxmlformats.org/officeDocument/2006/relationships/tags" Target="../tags/tag7.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2.xml"/><Relationship Id="rId1" Type="http://schemas.openxmlformats.org/officeDocument/2006/relationships/tags" Target="../tags/tag8.xml"/></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2.xml"/><Relationship Id="rId1" Type="http://schemas.openxmlformats.org/officeDocument/2006/relationships/tags" Target="../tags/tag9.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pPr eaLnBrk="1" hangingPunct="1"/>
            <a:r>
              <a:rPr lang="en-GB" altLang="en-US" smtClean="0">
                <a:latin typeface="Comic Sans MS" panose="030F0702030302020204" pitchFamily="66" charset="0"/>
              </a:rPr>
              <a:t>Revising Maths (1)</a:t>
            </a:r>
          </a:p>
        </p:txBody>
      </p:sp>
      <p:sp>
        <p:nvSpPr>
          <p:cNvPr id="2051" name="Rectangle 3"/>
          <p:cNvSpPr>
            <a:spLocks noGrp="1" noChangeArrowheads="1"/>
          </p:cNvSpPr>
          <p:nvPr>
            <p:ph type="body" idx="1"/>
          </p:nvPr>
        </p:nvSpPr>
        <p:spPr/>
        <p:txBody>
          <a:bodyPr/>
          <a:lstStyle/>
          <a:p>
            <a:pPr eaLnBrk="1" hangingPunct="1"/>
            <a:r>
              <a:rPr lang="en-GB" altLang="en-US" sz="2000" dirty="0" smtClean="0">
                <a:latin typeface="Comic Sans MS" panose="030F0702030302020204" pitchFamily="66" charset="0"/>
              </a:rPr>
              <a:t>You need a topic list.  Print off from </a:t>
            </a:r>
            <a:r>
              <a:rPr lang="en-GB" altLang="en-US" sz="2000" dirty="0" smtClean="0">
                <a:latin typeface="Comic Sans MS" panose="030F0702030302020204" pitchFamily="66" charset="0"/>
                <a:hlinkClick r:id="rId4"/>
              </a:rPr>
              <a:t>Jones the Sums</a:t>
            </a:r>
            <a:r>
              <a:rPr lang="en-GB" altLang="en-US" sz="2000" dirty="0" smtClean="0">
                <a:latin typeface="Comic Sans MS" panose="030F0702030302020204" pitchFamily="66" charset="0"/>
              </a:rPr>
              <a:t>, use contents page in front of a Revision Guide, organise your exercise books, etc.</a:t>
            </a:r>
          </a:p>
          <a:p>
            <a:pPr eaLnBrk="1" hangingPunct="1"/>
            <a:endParaRPr lang="en-GB" altLang="en-US" sz="2000" dirty="0" smtClean="0">
              <a:latin typeface="Comic Sans MS" panose="030F0702030302020204" pitchFamily="66" charset="0"/>
            </a:endParaRPr>
          </a:p>
          <a:p>
            <a:pPr marL="0" indent="0" eaLnBrk="1" hangingPunct="1">
              <a:buNone/>
            </a:pPr>
            <a:endParaRPr lang="en-GB" altLang="en-US" sz="2000" dirty="0" smtClean="0">
              <a:latin typeface="Comic Sans MS" panose="030F0702030302020204" pitchFamily="66" charset="0"/>
            </a:endParaRPr>
          </a:p>
          <a:p>
            <a:pPr eaLnBrk="1" hangingPunct="1">
              <a:buFontTx/>
              <a:buNone/>
            </a:pPr>
            <a:endParaRPr lang="en-GB" altLang="en-US" sz="2000" dirty="0" smtClean="0">
              <a:latin typeface="Comic Sans MS" panose="030F0702030302020204" pitchFamily="66" charset="0"/>
            </a:endParaRPr>
          </a:p>
        </p:txBody>
      </p:sp>
    </p:spTree>
    <p:custDataLst>
      <p:tags r:id="rId1"/>
    </p:custDataLst>
    <p:extLst>
      <p:ext uri="{BB962C8B-B14F-4D97-AF65-F5344CB8AC3E}">
        <p14:creationId xmlns:p14="http://schemas.microsoft.com/office/powerpoint/2010/main" val="50589752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051">
                                            <p:txEl>
                                              <p:pRg st="0" end="0"/>
                                            </p:txEl>
                                          </p:spTgt>
                                        </p:tgtEl>
                                        <p:attrNameLst>
                                          <p:attrName>style.visibility</p:attrName>
                                        </p:attrNameLst>
                                      </p:cBhvr>
                                      <p:to>
                                        <p:strVal val="visible"/>
                                      </p:to>
                                    </p:set>
                                    <p:anim calcmode="lin" valueType="num">
                                      <p:cBhvr additive="base">
                                        <p:cTn id="7" dur="500" fill="hold"/>
                                        <p:tgtEl>
                                          <p:spTgt spid="2051">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2051">
                                            <p:txEl>
                                              <p:pRg st="0" end="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1" grpId="0" build="p" autoUpdateAnimBg="0"/>
    </p:bldLst>
  </p:timing>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pPr eaLnBrk="1" hangingPunct="1"/>
            <a:r>
              <a:rPr lang="en-GB" altLang="en-US" smtClean="0">
                <a:latin typeface="Comic Sans MS" panose="030F0702030302020204" pitchFamily="66" charset="0"/>
              </a:rPr>
              <a:t>Revising Maths (10)</a:t>
            </a:r>
          </a:p>
        </p:txBody>
      </p:sp>
      <p:sp>
        <p:nvSpPr>
          <p:cNvPr id="12291" name="Rectangle 3"/>
          <p:cNvSpPr>
            <a:spLocks noGrp="1" noChangeArrowheads="1"/>
          </p:cNvSpPr>
          <p:nvPr>
            <p:ph type="body" idx="1"/>
          </p:nvPr>
        </p:nvSpPr>
        <p:spPr/>
        <p:txBody>
          <a:bodyPr/>
          <a:lstStyle/>
          <a:p>
            <a:pPr eaLnBrk="1" hangingPunct="1">
              <a:buFontTx/>
              <a:buNone/>
            </a:pPr>
            <a:r>
              <a:rPr lang="en-GB" altLang="en-US" sz="2400" b="1" i="1" smtClean="0">
                <a:latin typeface="Comic Sans MS" panose="030F0702030302020204" pitchFamily="66" charset="0"/>
              </a:rPr>
              <a:t>	</a:t>
            </a:r>
            <a:r>
              <a:rPr lang="en-GB" altLang="en-US" sz="2000" b="1" i="1" smtClean="0">
                <a:latin typeface="Comic Sans MS" panose="030F0702030302020204" pitchFamily="66" charset="0"/>
              </a:rPr>
              <a:t>Clearly this method will work for topics other than Maths.  </a:t>
            </a:r>
          </a:p>
          <a:p>
            <a:pPr eaLnBrk="1" hangingPunct="1">
              <a:buFontTx/>
              <a:buNone/>
            </a:pPr>
            <a:endParaRPr lang="en-GB" altLang="en-US" sz="2000" b="1" i="1" smtClean="0">
              <a:latin typeface="Comic Sans MS" panose="030F0702030302020204" pitchFamily="66" charset="0"/>
            </a:endParaRPr>
          </a:p>
          <a:p>
            <a:pPr eaLnBrk="1" hangingPunct="1">
              <a:buFontTx/>
              <a:buNone/>
            </a:pPr>
            <a:r>
              <a:rPr lang="en-GB" altLang="en-US" sz="2000" b="1" i="1" smtClean="0">
                <a:latin typeface="Comic Sans MS" panose="030F0702030302020204" pitchFamily="66" charset="0"/>
              </a:rPr>
              <a:t>	The critical thing is that in order to be successful at revision you need to be organised and clear about what you are aiming to achieve in any given session.  </a:t>
            </a:r>
          </a:p>
          <a:p>
            <a:pPr eaLnBrk="1" hangingPunct="1">
              <a:buFontTx/>
              <a:buNone/>
            </a:pPr>
            <a:endParaRPr lang="en-GB" altLang="en-US" sz="2000" b="1" i="1" smtClean="0">
              <a:latin typeface="Comic Sans MS" panose="030F0702030302020204" pitchFamily="66" charset="0"/>
            </a:endParaRPr>
          </a:p>
          <a:p>
            <a:pPr eaLnBrk="1" hangingPunct="1">
              <a:buFontTx/>
              <a:buNone/>
            </a:pPr>
            <a:r>
              <a:rPr lang="en-GB" altLang="en-US" sz="2000" b="1" i="1" smtClean="0">
                <a:latin typeface="Comic Sans MS" panose="030F0702030302020204" pitchFamily="66" charset="0"/>
              </a:rPr>
              <a:t>	Boys tend to be very, very poor at this!!</a:t>
            </a:r>
            <a:endParaRPr lang="en-GB" altLang="en-US" sz="2000" smtClean="0">
              <a:latin typeface="Comic Sans MS" panose="030F0702030302020204" pitchFamily="66" charset="0"/>
            </a:endParaRPr>
          </a:p>
          <a:p>
            <a:pPr eaLnBrk="1" hangingPunct="1">
              <a:buFontTx/>
              <a:buNone/>
            </a:pPr>
            <a:endParaRPr lang="en-GB" altLang="en-US" sz="2000" smtClean="0">
              <a:latin typeface="Comic Sans MS" panose="030F0702030302020204" pitchFamily="66" charset="0"/>
            </a:endParaRP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2291">
                                            <p:txEl>
                                              <p:pRg st="0" end="0"/>
                                            </p:txEl>
                                          </p:spTgt>
                                        </p:tgtEl>
                                        <p:attrNameLst>
                                          <p:attrName>style.visibility</p:attrName>
                                        </p:attrNameLst>
                                      </p:cBhvr>
                                      <p:to>
                                        <p:strVal val="visible"/>
                                      </p:to>
                                    </p:set>
                                    <p:anim calcmode="lin" valueType="num">
                                      <p:cBhvr additive="base">
                                        <p:cTn id="7" dur="500" fill="hold"/>
                                        <p:tgtEl>
                                          <p:spTgt spid="12291">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12291">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12291">
                                            <p:txEl>
                                              <p:pRg st="2" end="2"/>
                                            </p:txEl>
                                          </p:spTgt>
                                        </p:tgtEl>
                                        <p:attrNameLst>
                                          <p:attrName>style.visibility</p:attrName>
                                        </p:attrNameLst>
                                      </p:cBhvr>
                                      <p:to>
                                        <p:strVal val="visible"/>
                                      </p:to>
                                    </p:set>
                                    <p:anim calcmode="lin" valueType="num">
                                      <p:cBhvr additive="base">
                                        <p:cTn id="13" dur="500" fill="hold"/>
                                        <p:tgtEl>
                                          <p:spTgt spid="12291">
                                            <p:txEl>
                                              <p:pRg st="2" end="2"/>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12291">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12291">
                                            <p:txEl>
                                              <p:pRg st="4" end="4"/>
                                            </p:txEl>
                                          </p:spTgt>
                                        </p:tgtEl>
                                        <p:attrNameLst>
                                          <p:attrName>style.visibility</p:attrName>
                                        </p:attrNameLst>
                                      </p:cBhvr>
                                      <p:to>
                                        <p:strVal val="visible"/>
                                      </p:to>
                                    </p:set>
                                    <p:anim calcmode="lin" valueType="num">
                                      <p:cBhvr additive="base">
                                        <p:cTn id="19" dur="500" fill="hold"/>
                                        <p:tgtEl>
                                          <p:spTgt spid="12291">
                                            <p:txEl>
                                              <p:pRg st="4" end="4"/>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12291">
                                            <p:txEl>
                                              <p:pRg st="4" end="4"/>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91" grpId="0" build="p" autoUpdateAnimBg="0"/>
    </p:bld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pPr eaLnBrk="1" hangingPunct="1"/>
            <a:r>
              <a:rPr lang="en-GB" altLang="en-US" smtClean="0">
                <a:latin typeface="Comic Sans MS" panose="030F0702030302020204" pitchFamily="66" charset="0"/>
              </a:rPr>
              <a:t>Revising Maths (2)</a:t>
            </a:r>
          </a:p>
        </p:txBody>
      </p:sp>
      <p:sp>
        <p:nvSpPr>
          <p:cNvPr id="5123" name="Rectangle 3"/>
          <p:cNvSpPr>
            <a:spLocks noGrp="1" noChangeArrowheads="1"/>
          </p:cNvSpPr>
          <p:nvPr>
            <p:ph type="body" idx="1"/>
          </p:nvPr>
        </p:nvSpPr>
        <p:spPr/>
        <p:txBody>
          <a:bodyPr/>
          <a:lstStyle/>
          <a:p>
            <a:pPr eaLnBrk="1" hangingPunct="1">
              <a:lnSpc>
                <a:spcPct val="90000"/>
              </a:lnSpc>
            </a:pPr>
            <a:r>
              <a:rPr lang="en-GB" altLang="en-US" sz="2000" smtClean="0">
                <a:latin typeface="Comic Sans MS" panose="030F0702030302020204" pitchFamily="66" charset="0"/>
              </a:rPr>
              <a:t>Get three highlighters – green, orange and red.</a:t>
            </a:r>
          </a:p>
          <a:p>
            <a:pPr eaLnBrk="1" hangingPunct="1">
              <a:lnSpc>
                <a:spcPct val="90000"/>
              </a:lnSpc>
            </a:pPr>
            <a:endParaRPr lang="en-GB" altLang="en-US" sz="2000" smtClean="0">
              <a:latin typeface="Comic Sans MS" panose="030F0702030302020204" pitchFamily="66" charset="0"/>
            </a:endParaRPr>
          </a:p>
          <a:p>
            <a:pPr eaLnBrk="1" hangingPunct="1">
              <a:lnSpc>
                <a:spcPct val="90000"/>
              </a:lnSpc>
            </a:pPr>
            <a:r>
              <a:rPr lang="en-GB" altLang="en-US" sz="2000" smtClean="0">
                <a:latin typeface="Comic Sans MS" panose="030F0702030302020204" pitchFamily="66" charset="0"/>
              </a:rPr>
              <a:t>Highlight each topic on your lists as follows:</a:t>
            </a:r>
          </a:p>
          <a:p>
            <a:pPr eaLnBrk="1" hangingPunct="1">
              <a:lnSpc>
                <a:spcPct val="90000"/>
              </a:lnSpc>
            </a:pPr>
            <a:endParaRPr lang="en-GB" altLang="en-US" sz="2000" smtClean="0">
              <a:latin typeface="Comic Sans MS" panose="030F0702030302020204" pitchFamily="66" charset="0"/>
            </a:endParaRPr>
          </a:p>
          <a:p>
            <a:pPr lvl="1" eaLnBrk="1" hangingPunct="1">
              <a:lnSpc>
                <a:spcPct val="90000"/>
              </a:lnSpc>
              <a:buFontTx/>
              <a:buChar char="o"/>
            </a:pPr>
            <a:r>
              <a:rPr lang="en-GB" altLang="en-US" sz="2000" u="sng" smtClean="0">
                <a:latin typeface="Comic Sans MS" panose="030F0702030302020204" pitchFamily="66" charset="0"/>
              </a:rPr>
              <a:t>Green</a:t>
            </a:r>
            <a:r>
              <a:rPr lang="en-GB" altLang="en-US" sz="2000" smtClean="0">
                <a:latin typeface="Comic Sans MS" panose="030F0702030302020204" pitchFamily="66" charset="0"/>
              </a:rPr>
              <a:t> – I found this topic easy when we first did it, still find it easy and won’t need to spend much time revising it.</a:t>
            </a:r>
          </a:p>
          <a:p>
            <a:pPr lvl="1" eaLnBrk="1" hangingPunct="1">
              <a:lnSpc>
                <a:spcPct val="90000"/>
              </a:lnSpc>
              <a:buFontTx/>
              <a:buChar char="o"/>
            </a:pPr>
            <a:r>
              <a:rPr lang="en-GB" altLang="en-US" sz="2000" u="sng" smtClean="0">
                <a:latin typeface="Comic Sans MS" panose="030F0702030302020204" pitchFamily="66" charset="0"/>
              </a:rPr>
              <a:t>Orange</a:t>
            </a:r>
            <a:r>
              <a:rPr lang="en-GB" altLang="en-US" sz="2000" smtClean="0">
                <a:latin typeface="Comic Sans MS" panose="030F0702030302020204" pitchFamily="66" charset="0"/>
              </a:rPr>
              <a:t> – I remember that I could do this topic when we were working on it, but I’m not so sure now so it will need some revision.</a:t>
            </a:r>
          </a:p>
          <a:p>
            <a:pPr lvl="1" eaLnBrk="1" hangingPunct="1">
              <a:lnSpc>
                <a:spcPct val="90000"/>
              </a:lnSpc>
              <a:buFontTx/>
              <a:buChar char="o"/>
            </a:pPr>
            <a:r>
              <a:rPr lang="en-GB" altLang="en-US" sz="2000" u="sng" smtClean="0">
                <a:latin typeface="Comic Sans MS" panose="030F0702030302020204" pitchFamily="66" charset="0"/>
              </a:rPr>
              <a:t>Red</a:t>
            </a:r>
            <a:r>
              <a:rPr lang="en-GB" altLang="en-US" sz="2000" smtClean="0">
                <a:latin typeface="Comic Sans MS" panose="030F0702030302020204" pitchFamily="66" charset="0"/>
              </a:rPr>
              <a:t> – I struggled with this topic when we first covered it, can’t do it now so will need to work hard to master it.</a:t>
            </a:r>
          </a:p>
          <a:p>
            <a:pPr eaLnBrk="1" hangingPunct="1">
              <a:lnSpc>
                <a:spcPct val="90000"/>
              </a:lnSpc>
              <a:buFontTx/>
              <a:buNone/>
            </a:pPr>
            <a:endParaRPr lang="en-GB" altLang="en-US" sz="2000" smtClean="0">
              <a:latin typeface="Comic Sans MS" panose="030F0702030302020204" pitchFamily="66" charset="0"/>
            </a:endParaRP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5123">
                                            <p:txEl>
                                              <p:pRg st="0" end="0"/>
                                            </p:txEl>
                                          </p:spTgt>
                                        </p:tgtEl>
                                        <p:attrNameLst>
                                          <p:attrName>style.visibility</p:attrName>
                                        </p:attrNameLst>
                                      </p:cBhvr>
                                      <p:to>
                                        <p:strVal val="visible"/>
                                      </p:to>
                                    </p:set>
                                    <p:anim calcmode="lin" valueType="num">
                                      <p:cBhvr additive="base">
                                        <p:cTn id="7" dur="500" fill="hold"/>
                                        <p:tgtEl>
                                          <p:spTgt spid="5123">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512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5123">
                                            <p:txEl>
                                              <p:pRg st="2" end="2"/>
                                            </p:txEl>
                                          </p:spTgt>
                                        </p:tgtEl>
                                        <p:attrNameLst>
                                          <p:attrName>style.visibility</p:attrName>
                                        </p:attrNameLst>
                                      </p:cBhvr>
                                      <p:to>
                                        <p:strVal val="visible"/>
                                      </p:to>
                                    </p:set>
                                    <p:anim calcmode="lin" valueType="num">
                                      <p:cBhvr additive="base">
                                        <p:cTn id="13" dur="500" fill="hold"/>
                                        <p:tgtEl>
                                          <p:spTgt spid="5123">
                                            <p:txEl>
                                              <p:pRg st="2" end="2"/>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5123">
                                            <p:txEl>
                                              <p:pRg st="2" end="2"/>
                                            </p:txEl>
                                          </p:spTgt>
                                        </p:tgtEl>
                                        <p:attrNameLst>
                                          <p:attrName>ppt_y</p:attrName>
                                        </p:attrNameLst>
                                      </p:cBhvr>
                                      <p:tavLst>
                                        <p:tav tm="0">
                                          <p:val>
                                            <p:strVal val="#ppt_y"/>
                                          </p:val>
                                        </p:tav>
                                        <p:tav tm="100000">
                                          <p:val>
                                            <p:strVal val="#ppt_y"/>
                                          </p:val>
                                        </p:tav>
                                      </p:tavLst>
                                    </p:anim>
                                  </p:childTnLst>
                                </p:cTn>
                              </p:par>
                              <p:par>
                                <p:cTn id="15" presetID="2" presetClass="entr" presetSubtype="8" fill="hold" grpId="0" nodeType="withEffect">
                                  <p:stCondLst>
                                    <p:cond delay="0"/>
                                  </p:stCondLst>
                                  <p:childTnLst>
                                    <p:set>
                                      <p:cBhvr>
                                        <p:cTn id="16" dur="1" fill="hold">
                                          <p:stCondLst>
                                            <p:cond delay="0"/>
                                          </p:stCondLst>
                                        </p:cTn>
                                        <p:tgtEl>
                                          <p:spTgt spid="5123">
                                            <p:txEl>
                                              <p:pRg st="4" end="4"/>
                                            </p:txEl>
                                          </p:spTgt>
                                        </p:tgtEl>
                                        <p:attrNameLst>
                                          <p:attrName>style.visibility</p:attrName>
                                        </p:attrNameLst>
                                      </p:cBhvr>
                                      <p:to>
                                        <p:strVal val="visible"/>
                                      </p:to>
                                    </p:set>
                                    <p:anim calcmode="lin" valueType="num">
                                      <p:cBhvr additive="base">
                                        <p:cTn id="17" dur="500" fill="hold"/>
                                        <p:tgtEl>
                                          <p:spTgt spid="5123">
                                            <p:txEl>
                                              <p:pRg st="4" end="4"/>
                                            </p:txEl>
                                          </p:spTgt>
                                        </p:tgtEl>
                                        <p:attrNameLst>
                                          <p:attrName>ppt_x</p:attrName>
                                        </p:attrNameLst>
                                      </p:cBhvr>
                                      <p:tavLst>
                                        <p:tav tm="0">
                                          <p:val>
                                            <p:strVal val="0-#ppt_w/2"/>
                                          </p:val>
                                        </p:tav>
                                        <p:tav tm="100000">
                                          <p:val>
                                            <p:strVal val="#ppt_x"/>
                                          </p:val>
                                        </p:tav>
                                      </p:tavLst>
                                    </p:anim>
                                    <p:anim calcmode="lin" valueType="num">
                                      <p:cBhvr additive="base">
                                        <p:cTn id="18" dur="500" fill="hold"/>
                                        <p:tgtEl>
                                          <p:spTgt spid="5123">
                                            <p:txEl>
                                              <p:pRg st="4" end="4"/>
                                            </p:txEl>
                                          </p:spTgt>
                                        </p:tgtEl>
                                        <p:attrNameLst>
                                          <p:attrName>ppt_y</p:attrName>
                                        </p:attrNameLst>
                                      </p:cBhvr>
                                      <p:tavLst>
                                        <p:tav tm="0">
                                          <p:val>
                                            <p:strVal val="#ppt_y"/>
                                          </p:val>
                                        </p:tav>
                                        <p:tav tm="100000">
                                          <p:val>
                                            <p:strVal val="#ppt_y"/>
                                          </p:val>
                                        </p:tav>
                                      </p:tavLst>
                                    </p:anim>
                                  </p:childTnLst>
                                </p:cTn>
                              </p:par>
                              <p:par>
                                <p:cTn id="19" presetID="2" presetClass="entr" presetSubtype="8" fill="hold" grpId="0" nodeType="withEffect">
                                  <p:stCondLst>
                                    <p:cond delay="0"/>
                                  </p:stCondLst>
                                  <p:childTnLst>
                                    <p:set>
                                      <p:cBhvr>
                                        <p:cTn id="20" dur="1" fill="hold">
                                          <p:stCondLst>
                                            <p:cond delay="0"/>
                                          </p:stCondLst>
                                        </p:cTn>
                                        <p:tgtEl>
                                          <p:spTgt spid="5123">
                                            <p:txEl>
                                              <p:pRg st="5" end="5"/>
                                            </p:txEl>
                                          </p:spTgt>
                                        </p:tgtEl>
                                        <p:attrNameLst>
                                          <p:attrName>style.visibility</p:attrName>
                                        </p:attrNameLst>
                                      </p:cBhvr>
                                      <p:to>
                                        <p:strVal val="visible"/>
                                      </p:to>
                                    </p:set>
                                    <p:anim calcmode="lin" valueType="num">
                                      <p:cBhvr additive="base">
                                        <p:cTn id="21" dur="500" fill="hold"/>
                                        <p:tgtEl>
                                          <p:spTgt spid="5123">
                                            <p:txEl>
                                              <p:pRg st="5" end="5"/>
                                            </p:txEl>
                                          </p:spTgt>
                                        </p:tgtEl>
                                        <p:attrNameLst>
                                          <p:attrName>ppt_x</p:attrName>
                                        </p:attrNameLst>
                                      </p:cBhvr>
                                      <p:tavLst>
                                        <p:tav tm="0">
                                          <p:val>
                                            <p:strVal val="0-#ppt_w/2"/>
                                          </p:val>
                                        </p:tav>
                                        <p:tav tm="100000">
                                          <p:val>
                                            <p:strVal val="#ppt_x"/>
                                          </p:val>
                                        </p:tav>
                                      </p:tavLst>
                                    </p:anim>
                                    <p:anim calcmode="lin" valueType="num">
                                      <p:cBhvr additive="base">
                                        <p:cTn id="22" dur="500" fill="hold"/>
                                        <p:tgtEl>
                                          <p:spTgt spid="5123">
                                            <p:txEl>
                                              <p:pRg st="5" end="5"/>
                                            </p:txEl>
                                          </p:spTgt>
                                        </p:tgtEl>
                                        <p:attrNameLst>
                                          <p:attrName>ppt_y</p:attrName>
                                        </p:attrNameLst>
                                      </p:cBhvr>
                                      <p:tavLst>
                                        <p:tav tm="0">
                                          <p:val>
                                            <p:strVal val="#ppt_y"/>
                                          </p:val>
                                        </p:tav>
                                        <p:tav tm="100000">
                                          <p:val>
                                            <p:strVal val="#ppt_y"/>
                                          </p:val>
                                        </p:tav>
                                      </p:tavLst>
                                    </p:anim>
                                  </p:childTnLst>
                                </p:cTn>
                              </p:par>
                              <p:par>
                                <p:cTn id="23" presetID="2" presetClass="entr" presetSubtype="8" fill="hold" grpId="0" nodeType="withEffect">
                                  <p:stCondLst>
                                    <p:cond delay="0"/>
                                  </p:stCondLst>
                                  <p:childTnLst>
                                    <p:set>
                                      <p:cBhvr>
                                        <p:cTn id="24" dur="1" fill="hold">
                                          <p:stCondLst>
                                            <p:cond delay="0"/>
                                          </p:stCondLst>
                                        </p:cTn>
                                        <p:tgtEl>
                                          <p:spTgt spid="5123">
                                            <p:txEl>
                                              <p:pRg st="6" end="6"/>
                                            </p:txEl>
                                          </p:spTgt>
                                        </p:tgtEl>
                                        <p:attrNameLst>
                                          <p:attrName>style.visibility</p:attrName>
                                        </p:attrNameLst>
                                      </p:cBhvr>
                                      <p:to>
                                        <p:strVal val="visible"/>
                                      </p:to>
                                    </p:set>
                                    <p:anim calcmode="lin" valueType="num">
                                      <p:cBhvr additive="base">
                                        <p:cTn id="25" dur="500" fill="hold"/>
                                        <p:tgtEl>
                                          <p:spTgt spid="5123">
                                            <p:txEl>
                                              <p:pRg st="6" end="6"/>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5123">
                                            <p:txEl>
                                              <p:pRg st="6" end="6"/>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3" grpId="0" build="p" autoUpdateAnimBg="0"/>
    </p:bld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eaLnBrk="1" hangingPunct="1"/>
            <a:r>
              <a:rPr lang="en-GB" altLang="en-US" smtClean="0">
                <a:latin typeface="Comic Sans MS" panose="030F0702030302020204" pitchFamily="66" charset="0"/>
              </a:rPr>
              <a:t>Revising Maths (3)</a:t>
            </a:r>
          </a:p>
        </p:txBody>
      </p:sp>
      <p:sp>
        <p:nvSpPr>
          <p:cNvPr id="6147" name="Rectangle 3"/>
          <p:cNvSpPr>
            <a:spLocks noGrp="1" noChangeArrowheads="1"/>
          </p:cNvSpPr>
          <p:nvPr>
            <p:ph type="body" idx="1"/>
          </p:nvPr>
        </p:nvSpPr>
        <p:spPr/>
        <p:txBody>
          <a:bodyPr/>
          <a:lstStyle/>
          <a:p>
            <a:pPr eaLnBrk="1" hangingPunct="1"/>
            <a:r>
              <a:rPr lang="en-GB" altLang="en-US" sz="2000" dirty="0" smtClean="0">
                <a:latin typeface="Comic Sans MS" panose="030F0702030302020204" pitchFamily="66" charset="0"/>
              </a:rPr>
              <a:t>You now need to divide the days available to you before your exams and plan what you are going to revise.  For maths 40-60mins at a time is a good length, so say 5 x 40 min sessions in the week and a longer session on Sunday.</a:t>
            </a:r>
          </a:p>
          <a:p>
            <a:pPr eaLnBrk="1" hangingPunct="1"/>
            <a:endParaRPr lang="en-GB" altLang="en-US" sz="2000" dirty="0" smtClean="0">
              <a:latin typeface="Comic Sans MS" panose="030F0702030302020204" pitchFamily="66" charset="0"/>
            </a:endParaRPr>
          </a:p>
          <a:p>
            <a:pPr eaLnBrk="1" hangingPunct="1"/>
            <a:r>
              <a:rPr lang="en-GB" altLang="en-US" sz="2000" dirty="0" smtClean="0">
                <a:latin typeface="Comic Sans MS" panose="030F0702030302020204" pitchFamily="66" charset="0"/>
              </a:rPr>
              <a:t>Over Half-Term you need to look at working 3-4 hours daily.</a:t>
            </a:r>
          </a:p>
          <a:p>
            <a:pPr eaLnBrk="1" hangingPunct="1"/>
            <a:endParaRPr lang="en-GB" altLang="en-US" sz="2000" dirty="0">
              <a:latin typeface="Comic Sans MS" panose="030F0702030302020204" pitchFamily="66" charset="0"/>
            </a:endParaRPr>
          </a:p>
          <a:p>
            <a:pPr eaLnBrk="1" hangingPunct="1"/>
            <a:r>
              <a:rPr lang="en-GB" altLang="en-US" sz="2000" dirty="0" smtClean="0">
                <a:latin typeface="Comic Sans MS" panose="030F0702030302020204" pitchFamily="66" charset="0"/>
              </a:rPr>
              <a:t>Remember, </a:t>
            </a:r>
            <a:r>
              <a:rPr lang="en-GB" altLang="en-US" sz="4800" dirty="0" smtClean="0">
                <a:solidFill>
                  <a:srgbClr val="FF0000"/>
                </a:solidFill>
                <a:latin typeface="Chiller" panose="04020404031007020602" pitchFamily="82" charset="0"/>
              </a:rPr>
              <a:t>sacrifices</a:t>
            </a:r>
            <a:r>
              <a:rPr lang="en-GB" altLang="en-US" sz="2000" dirty="0" smtClean="0">
                <a:latin typeface="Comic Sans MS" panose="030F0702030302020204" pitchFamily="66" charset="0"/>
              </a:rPr>
              <a:t> have to be made.</a:t>
            </a:r>
          </a:p>
          <a:p>
            <a:pPr eaLnBrk="1" hangingPunct="1">
              <a:buFontTx/>
              <a:buNone/>
            </a:pPr>
            <a:endParaRPr lang="en-GB" altLang="en-US" sz="2000" dirty="0" smtClean="0">
              <a:latin typeface="Comic Sans MS" panose="030F0702030302020204" pitchFamily="66" charset="0"/>
            </a:endParaRP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6147">
                                            <p:txEl>
                                              <p:pRg st="0" end="0"/>
                                            </p:txEl>
                                          </p:spTgt>
                                        </p:tgtEl>
                                        <p:attrNameLst>
                                          <p:attrName>style.visibility</p:attrName>
                                        </p:attrNameLst>
                                      </p:cBhvr>
                                      <p:to>
                                        <p:strVal val="visible"/>
                                      </p:to>
                                    </p:set>
                                    <p:anim calcmode="lin" valueType="num">
                                      <p:cBhvr additive="base">
                                        <p:cTn id="7" dur="500" fill="hold"/>
                                        <p:tgtEl>
                                          <p:spTgt spid="6147">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6147">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6147">
                                            <p:txEl>
                                              <p:pRg st="2" end="2"/>
                                            </p:txEl>
                                          </p:spTgt>
                                        </p:tgtEl>
                                        <p:attrNameLst>
                                          <p:attrName>style.visibility</p:attrName>
                                        </p:attrNameLst>
                                      </p:cBhvr>
                                      <p:to>
                                        <p:strVal val="visible"/>
                                      </p:to>
                                    </p:set>
                                    <p:anim calcmode="lin" valueType="num">
                                      <p:cBhvr additive="base">
                                        <p:cTn id="13" dur="500" fill="hold"/>
                                        <p:tgtEl>
                                          <p:spTgt spid="6147">
                                            <p:txEl>
                                              <p:pRg st="2" end="2"/>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6147">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6147">
                                            <p:txEl>
                                              <p:pRg st="4" end="4"/>
                                            </p:txEl>
                                          </p:spTgt>
                                        </p:tgtEl>
                                        <p:attrNameLst>
                                          <p:attrName>style.visibility</p:attrName>
                                        </p:attrNameLst>
                                      </p:cBhvr>
                                      <p:to>
                                        <p:strVal val="visible"/>
                                      </p:to>
                                    </p:set>
                                    <p:anim calcmode="lin" valueType="num">
                                      <p:cBhvr additive="base">
                                        <p:cTn id="19" dur="500" fill="hold"/>
                                        <p:tgtEl>
                                          <p:spTgt spid="6147">
                                            <p:txEl>
                                              <p:pRg st="4" end="4"/>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6147">
                                            <p:txEl>
                                              <p:pRg st="4" end="4"/>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7" grpId="0" build="p" autoUpdateAnimBg="0"/>
    </p:bld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pPr eaLnBrk="1" hangingPunct="1"/>
            <a:r>
              <a:rPr lang="en-GB" altLang="en-US" smtClean="0">
                <a:latin typeface="Comic Sans MS" panose="030F0702030302020204" pitchFamily="66" charset="0"/>
              </a:rPr>
              <a:t>Revising Maths (4)</a:t>
            </a:r>
          </a:p>
        </p:txBody>
      </p:sp>
      <p:sp>
        <p:nvSpPr>
          <p:cNvPr id="7171" name="Rectangle 3"/>
          <p:cNvSpPr>
            <a:spLocks noGrp="1" noChangeArrowheads="1"/>
          </p:cNvSpPr>
          <p:nvPr>
            <p:ph type="body" idx="1"/>
          </p:nvPr>
        </p:nvSpPr>
        <p:spPr/>
        <p:txBody>
          <a:bodyPr/>
          <a:lstStyle/>
          <a:p>
            <a:pPr eaLnBrk="1" hangingPunct="1">
              <a:lnSpc>
                <a:spcPct val="90000"/>
              </a:lnSpc>
            </a:pPr>
            <a:r>
              <a:rPr lang="en-GB" altLang="en-US" sz="2000" dirty="0" smtClean="0">
                <a:latin typeface="Comic Sans MS" panose="030F0702030302020204" pitchFamily="66" charset="0"/>
              </a:rPr>
              <a:t>A revision timetable is really useful – you won’t always be able to stick to it, but at least you’ll know that you can cover everything you need to do before the exams. Make sure that red highlighted topics appear frequently.  For example:</a:t>
            </a:r>
          </a:p>
          <a:p>
            <a:pPr eaLnBrk="1" hangingPunct="1">
              <a:lnSpc>
                <a:spcPct val="90000"/>
              </a:lnSpc>
            </a:pPr>
            <a:endParaRPr lang="en-GB" altLang="en-US" sz="2000" dirty="0" smtClean="0">
              <a:latin typeface="Comic Sans MS" panose="030F0702030302020204" pitchFamily="66" charset="0"/>
            </a:endParaRPr>
          </a:p>
          <a:p>
            <a:pPr lvl="1" eaLnBrk="1" hangingPunct="1">
              <a:lnSpc>
                <a:spcPct val="90000"/>
              </a:lnSpc>
              <a:buFontTx/>
              <a:buChar char="o"/>
            </a:pPr>
            <a:r>
              <a:rPr lang="en-GB" altLang="en-US" sz="2000" u="sng" dirty="0" smtClean="0">
                <a:latin typeface="Comic Sans MS" panose="030F0702030302020204" pitchFamily="66" charset="0"/>
              </a:rPr>
              <a:t>Monday 26/3</a:t>
            </a:r>
            <a:r>
              <a:rPr lang="en-GB" altLang="en-US" sz="2000" dirty="0" smtClean="0">
                <a:latin typeface="Comic Sans MS" panose="030F0702030302020204" pitchFamily="66" charset="0"/>
              </a:rPr>
              <a:t> – Maths (Percentages), French (Past Tense), Physics (Electrical Circuits)</a:t>
            </a:r>
          </a:p>
          <a:p>
            <a:pPr lvl="1" eaLnBrk="1" hangingPunct="1">
              <a:lnSpc>
                <a:spcPct val="90000"/>
              </a:lnSpc>
              <a:buFontTx/>
              <a:buChar char="o"/>
            </a:pPr>
            <a:endParaRPr lang="en-GB" altLang="en-US" sz="2000" dirty="0" smtClean="0">
              <a:latin typeface="Comic Sans MS" panose="030F0702030302020204" pitchFamily="66" charset="0"/>
            </a:endParaRPr>
          </a:p>
          <a:p>
            <a:pPr lvl="1" eaLnBrk="1" hangingPunct="1">
              <a:lnSpc>
                <a:spcPct val="90000"/>
              </a:lnSpc>
              <a:buFontTx/>
              <a:buChar char="o"/>
            </a:pPr>
            <a:r>
              <a:rPr lang="en-GB" altLang="en-US" sz="2000" u="sng" dirty="0" smtClean="0">
                <a:latin typeface="Comic Sans MS" panose="030F0702030302020204" pitchFamily="66" charset="0"/>
              </a:rPr>
              <a:t>Tuesday 27/3</a:t>
            </a:r>
            <a:r>
              <a:rPr lang="en-GB" altLang="en-US" sz="2000" dirty="0" smtClean="0">
                <a:latin typeface="Comic Sans MS" panose="030F0702030302020204" pitchFamily="66" charset="0"/>
              </a:rPr>
              <a:t> – Maths (</a:t>
            </a:r>
            <a:r>
              <a:rPr lang="en-GB" altLang="en-US" sz="2000" dirty="0" err="1" smtClean="0">
                <a:latin typeface="Comic Sans MS" panose="030F0702030302020204" pitchFamily="66" charset="0"/>
              </a:rPr>
              <a:t>Pythag</a:t>
            </a:r>
            <a:r>
              <a:rPr lang="en-GB" altLang="en-US" sz="2000" dirty="0" smtClean="0">
                <a:latin typeface="Comic Sans MS" panose="030F0702030302020204" pitchFamily="66" charset="0"/>
              </a:rPr>
              <a:t>), Chemistry (Solutions), </a:t>
            </a:r>
            <a:r>
              <a:rPr lang="en-GB" altLang="en-US" sz="2000" dirty="0" err="1" smtClean="0">
                <a:latin typeface="Comic Sans MS" panose="030F0702030302020204" pitchFamily="66" charset="0"/>
              </a:rPr>
              <a:t>Geog</a:t>
            </a:r>
            <a:r>
              <a:rPr lang="en-GB" altLang="en-US" sz="2000" dirty="0" smtClean="0">
                <a:latin typeface="Comic Sans MS" panose="030F0702030302020204" pitchFamily="66" charset="0"/>
              </a:rPr>
              <a:t> (Erosion)</a:t>
            </a:r>
          </a:p>
          <a:p>
            <a:pPr lvl="1" eaLnBrk="1" hangingPunct="1">
              <a:lnSpc>
                <a:spcPct val="90000"/>
              </a:lnSpc>
              <a:buFontTx/>
              <a:buChar char="o"/>
            </a:pPr>
            <a:endParaRPr lang="en-GB" altLang="en-US" sz="2000" dirty="0" smtClean="0">
              <a:latin typeface="Comic Sans MS" panose="030F0702030302020204" pitchFamily="66" charset="0"/>
            </a:endParaRPr>
          </a:p>
          <a:p>
            <a:pPr lvl="1" eaLnBrk="1" hangingPunct="1">
              <a:lnSpc>
                <a:spcPct val="90000"/>
              </a:lnSpc>
              <a:buFontTx/>
              <a:buChar char="o"/>
            </a:pPr>
            <a:r>
              <a:rPr lang="en-GB" altLang="en-US" sz="2000" u="sng" dirty="0" smtClean="0">
                <a:latin typeface="Comic Sans MS" panose="030F0702030302020204" pitchFamily="66" charset="0"/>
              </a:rPr>
              <a:t>Wednesday 28/3</a:t>
            </a:r>
            <a:r>
              <a:rPr lang="en-GB" altLang="en-US" sz="2000" dirty="0" smtClean="0">
                <a:latin typeface="Comic Sans MS" panose="030F0702030302020204" pitchFamily="66" charset="0"/>
              </a:rPr>
              <a:t> - </a:t>
            </a:r>
            <a:r>
              <a:rPr lang="en-GB" altLang="en-US" sz="2000" dirty="0" err="1" smtClean="0">
                <a:latin typeface="Comic Sans MS" panose="030F0702030302020204" pitchFamily="66" charset="0"/>
              </a:rPr>
              <a:t>Etc</a:t>
            </a:r>
            <a:endParaRPr lang="en-GB" altLang="en-US" sz="2000" dirty="0" smtClean="0">
              <a:latin typeface="Comic Sans MS" panose="030F0702030302020204" pitchFamily="66" charset="0"/>
            </a:endParaRP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7171">
                                            <p:txEl>
                                              <p:pRg st="0" end="0"/>
                                            </p:txEl>
                                          </p:spTgt>
                                        </p:tgtEl>
                                        <p:attrNameLst>
                                          <p:attrName>style.visibility</p:attrName>
                                        </p:attrNameLst>
                                      </p:cBhvr>
                                      <p:to>
                                        <p:strVal val="visible"/>
                                      </p:to>
                                    </p:set>
                                    <p:anim calcmode="lin" valueType="num">
                                      <p:cBhvr additive="base">
                                        <p:cTn id="7" dur="500" fill="hold"/>
                                        <p:tgtEl>
                                          <p:spTgt spid="7171">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7171">
                                            <p:txEl>
                                              <p:pRg st="0" end="0"/>
                                            </p:txEl>
                                          </p:spTgt>
                                        </p:tgtEl>
                                        <p:attrNameLst>
                                          <p:attrName>ppt_y</p:attrName>
                                        </p:attrNameLst>
                                      </p:cBhvr>
                                      <p:tavLst>
                                        <p:tav tm="0">
                                          <p:val>
                                            <p:strVal val="#ppt_y"/>
                                          </p:val>
                                        </p:tav>
                                        <p:tav tm="100000">
                                          <p:val>
                                            <p:strVal val="#ppt_y"/>
                                          </p:val>
                                        </p:tav>
                                      </p:tavLst>
                                    </p:anim>
                                  </p:childTnLst>
                                </p:cTn>
                              </p:par>
                              <p:par>
                                <p:cTn id="9" presetID="2" presetClass="entr" presetSubtype="8" fill="hold" grpId="0" nodeType="withEffect">
                                  <p:stCondLst>
                                    <p:cond delay="0"/>
                                  </p:stCondLst>
                                  <p:childTnLst>
                                    <p:set>
                                      <p:cBhvr>
                                        <p:cTn id="10" dur="1" fill="hold">
                                          <p:stCondLst>
                                            <p:cond delay="0"/>
                                          </p:stCondLst>
                                        </p:cTn>
                                        <p:tgtEl>
                                          <p:spTgt spid="7171">
                                            <p:txEl>
                                              <p:pRg st="2" end="2"/>
                                            </p:txEl>
                                          </p:spTgt>
                                        </p:tgtEl>
                                        <p:attrNameLst>
                                          <p:attrName>style.visibility</p:attrName>
                                        </p:attrNameLst>
                                      </p:cBhvr>
                                      <p:to>
                                        <p:strVal val="visible"/>
                                      </p:to>
                                    </p:set>
                                    <p:anim calcmode="lin" valueType="num">
                                      <p:cBhvr additive="base">
                                        <p:cTn id="11" dur="500" fill="hold"/>
                                        <p:tgtEl>
                                          <p:spTgt spid="7171">
                                            <p:txEl>
                                              <p:pRg st="2" end="2"/>
                                            </p:txEl>
                                          </p:spTgt>
                                        </p:tgtEl>
                                        <p:attrNameLst>
                                          <p:attrName>ppt_x</p:attrName>
                                        </p:attrNameLst>
                                      </p:cBhvr>
                                      <p:tavLst>
                                        <p:tav tm="0">
                                          <p:val>
                                            <p:strVal val="0-#ppt_w/2"/>
                                          </p:val>
                                        </p:tav>
                                        <p:tav tm="100000">
                                          <p:val>
                                            <p:strVal val="#ppt_x"/>
                                          </p:val>
                                        </p:tav>
                                      </p:tavLst>
                                    </p:anim>
                                    <p:anim calcmode="lin" valueType="num">
                                      <p:cBhvr additive="base">
                                        <p:cTn id="12" dur="500" fill="hold"/>
                                        <p:tgtEl>
                                          <p:spTgt spid="7171">
                                            <p:txEl>
                                              <p:pRg st="2" end="2"/>
                                            </p:txEl>
                                          </p:spTgt>
                                        </p:tgtEl>
                                        <p:attrNameLst>
                                          <p:attrName>ppt_y</p:attrName>
                                        </p:attrNameLst>
                                      </p:cBhvr>
                                      <p:tavLst>
                                        <p:tav tm="0">
                                          <p:val>
                                            <p:strVal val="#ppt_y"/>
                                          </p:val>
                                        </p:tav>
                                        <p:tav tm="100000">
                                          <p:val>
                                            <p:strVal val="#ppt_y"/>
                                          </p:val>
                                        </p:tav>
                                      </p:tavLst>
                                    </p:anim>
                                  </p:childTnLst>
                                </p:cTn>
                              </p:par>
                              <p:par>
                                <p:cTn id="13" presetID="2" presetClass="entr" presetSubtype="8" fill="hold" grpId="0" nodeType="withEffect">
                                  <p:stCondLst>
                                    <p:cond delay="0"/>
                                  </p:stCondLst>
                                  <p:childTnLst>
                                    <p:set>
                                      <p:cBhvr>
                                        <p:cTn id="14" dur="1" fill="hold">
                                          <p:stCondLst>
                                            <p:cond delay="0"/>
                                          </p:stCondLst>
                                        </p:cTn>
                                        <p:tgtEl>
                                          <p:spTgt spid="7171">
                                            <p:txEl>
                                              <p:pRg st="4" end="4"/>
                                            </p:txEl>
                                          </p:spTgt>
                                        </p:tgtEl>
                                        <p:attrNameLst>
                                          <p:attrName>style.visibility</p:attrName>
                                        </p:attrNameLst>
                                      </p:cBhvr>
                                      <p:to>
                                        <p:strVal val="visible"/>
                                      </p:to>
                                    </p:set>
                                    <p:anim calcmode="lin" valueType="num">
                                      <p:cBhvr additive="base">
                                        <p:cTn id="15" dur="500" fill="hold"/>
                                        <p:tgtEl>
                                          <p:spTgt spid="7171">
                                            <p:txEl>
                                              <p:pRg st="4" end="4"/>
                                            </p:txEl>
                                          </p:spTgt>
                                        </p:tgtEl>
                                        <p:attrNameLst>
                                          <p:attrName>ppt_x</p:attrName>
                                        </p:attrNameLst>
                                      </p:cBhvr>
                                      <p:tavLst>
                                        <p:tav tm="0">
                                          <p:val>
                                            <p:strVal val="0-#ppt_w/2"/>
                                          </p:val>
                                        </p:tav>
                                        <p:tav tm="100000">
                                          <p:val>
                                            <p:strVal val="#ppt_x"/>
                                          </p:val>
                                        </p:tav>
                                      </p:tavLst>
                                    </p:anim>
                                    <p:anim calcmode="lin" valueType="num">
                                      <p:cBhvr additive="base">
                                        <p:cTn id="16" dur="500" fill="hold"/>
                                        <p:tgtEl>
                                          <p:spTgt spid="7171">
                                            <p:txEl>
                                              <p:pRg st="4" end="4"/>
                                            </p:txEl>
                                          </p:spTgt>
                                        </p:tgtEl>
                                        <p:attrNameLst>
                                          <p:attrName>ppt_y</p:attrName>
                                        </p:attrNameLst>
                                      </p:cBhvr>
                                      <p:tavLst>
                                        <p:tav tm="0">
                                          <p:val>
                                            <p:strVal val="#ppt_y"/>
                                          </p:val>
                                        </p:tav>
                                        <p:tav tm="100000">
                                          <p:val>
                                            <p:strVal val="#ppt_y"/>
                                          </p:val>
                                        </p:tav>
                                      </p:tavLst>
                                    </p:anim>
                                  </p:childTnLst>
                                </p:cTn>
                              </p:par>
                              <p:par>
                                <p:cTn id="17" presetID="2" presetClass="entr" presetSubtype="8" fill="hold" grpId="0" nodeType="withEffect">
                                  <p:stCondLst>
                                    <p:cond delay="0"/>
                                  </p:stCondLst>
                                  <p:childTnLst>
                                    <p:set>
                                      <p:cBhvr>
                                        <p:cTn id="18" dur="1" fill="hold">
                                          <p:stCondLst>
                                            <p:cond delay="0"/>
                                          </p:stCondLst>
                                        </p:cTn>
                                        <p:tgtEl>
                                          <p:spTgt spid="7171">
                                            <p:txEl>
                                              <p:pRg st="6" end="6"/>
                                            </p:txEl>
                                          </p:spTgt>
                                        </p:tgtEl>
                                        <p:attrNameLst>
                                          <p:attrName>style.visibility</p:attrName>
                                        </p:attrNameLst>
                                      </p:cBhvr>
                                      <p:to>
                                        <p:strVal val="visible"/>
                                      </p:to>
                                    </p:set>
                                    <p:anim calcmode="lin" valueType="num">
                                      <p:cBhvr additive="base">
                                        <p:cTn id="19" dur="500" fill="hold"/>
                                        <p:tgtEl>
                                          <p:spTgt spid="7171">
                                            <p:txEl>
                                              <p:pRg st="6" end="6"/>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7171">
                                            <p:txEl>
                                              <p:pRg st="6" end="6"/>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1" grpId="0" build="p" autoUpdateAnimBg="0"/>
    </p:bld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pPr eaLnBrk="1" hangingPunct="1"/>
            <a:r>
              <a:rPr lang="en-GB" altLang="en-US" smtClean="0">
                <a:latin typeface="Comic Sans MS" panose="030F0702030302020204" pitchFamily="66" charset="0"/>
              </a:rPr>
              <a:t>Revising Maths (5)</a:t>
            </a:r>
          </a:p>
        </p:txBody>
      </p:sp>
      <p:sp>
        <p:nvSpPr>
          <p:cNvPr id="1027" name="Rectangle 3"/>
          <p:cNvSpPr>
            <a:spLocks noGrp="1" noChangeArrowheads="1"/>
          </p:cNvSpPr>
          <p:nvPr>
            <p:ph type="body" idx="1"/>
          </p:nvPr>
        </p:nvSpPr>
        <p:spPr/>
        <p:txBody>
          <a:bodyPr/>
          <a:lstStyle/>
          <a:p>
            <a:pPr eaLnBrk="1" hangingPunct="1"/>
            <a:r>
              <a:rPr lang="en-GB" altLang="en-US" sz="2000" smtClean="0">
                <a:latin typeface="Comic Sans MS" panose="030F0702030302020204" pitchFamily="66" charset="0"/>
              </a:rPr>
              <a:t>Maths revision – break it down like this: </a:t>
            </a:r>
          </a:p>
          <a:p>
            <a:pPr eaLnBrk="1" hangingPunct="1"/>
            <a:endParaRPr lang="en-GB" altLang="en-US" sz="2000" smtClean="0">
              <a:latin typeface="Comic Sans MS" panose="030F0702030302020204" pitchFamily="66" charset="0"/>
            </a:endParaRPr>
          </a:p>
          <a:p>
            <a:pPr lvl="1" eaLnBrk="1" hangingPunct="1">
              <a:buFontTx/>
              <a:buChar char="o"/>
            </a:pPr>
            <a:r>
              <a:rPr lang="en-GB" altLang="en-US" sz="2000" smtClean="0">
                <a:latin typeface="Comic Sans MS" panose="030F0702030302020204" pitchFamily="66" charset="0"/>
              </a:rPr>
              <a:t>Spend the first few minutes having a go at the question you’d set yourself at the end of the previous session (so in the above timetable, on the Tuesday night you’ll do a percentages question).  Mark it and when you’re happy move on.</a:t>
            </a:r>
          </a:p>
          <a:p>
            <a:pPr lvl="1" eaLnBrk="1" hangingPunct="1"/>
            <a:endParaRPr lang="en-GB" altLang="en-US" sz="2000" smtClean="0">
              <a:latin typeface="Comic Sans MS" panose="030F0702030302020204" pitchFamily="66" charset="0"/>
            </a:endParaRP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027">
                                            <p:txEl>
                                              <p:pRg st="0" end="0"/>
                                            </p:txEl>
                                          </p:spTgt>
                                        </p:tgtEl>
                                        <p:attrNameLst>
                                          <p:attrName>style.visibility</p:attrName>
                                        </p:attrNameLst>
                                      </p:cBhvr>
                                      <p:to>
                                        <p:strVal val="visible"/>
                                      </p:to>
                                    </p:set>
                                    <p:anim calcmode="lin" valueType="num">
                                      <p:cBhvr additive="base">
                                        <p:cTn id="7" dur="500" fill="hold"/>
                                        <p:tgtEl>
                                          <p:spTgt spid="1027">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1027">
                                            <p:txEl>
                                              <p:pRg st="0" end="0"/>
                                            </p:txEl>
                                          </p:spTgt>
                                        </p:tgtEl>
                                        <p:attrNameLst>
                                          <p:attrName>ppt_y</p:attrName>
                                        </p:attrNameLst>
                                      </p:cBhvr>
                                      <p:tavLst>
                                        <p:tav tm="0">
                                          <p:val>
                                            <p:strVal val="#ppt_y"/>
                                          </p:val>
                                        </p:tav>
                                        <p:tav tm="100000">
                                          <p:val>
                                            <p:strVal val="#ppt_y"/>
                                          </p:val>
                                        </p:tav>
                                      </p:tavLst>
                                    </p:anim>
                                  </p:childTnLst>
                                </p:cTn>
                              </p:par>
                              <p:par>
                                <p:cTn id="9" presetID="2" presetClass="entr" presetSubtype="8" fill="hold" grpId="0" nodeType="withEffect">
                                  <p:stCondLst>
                                    <p:cond delay="0"/>
                                  </p:stCondLst>
                                  <p:childTnLst>
                                    <p:set>
                                      <p:cBhvr>
                                        <p:cTn id="10" dur="1" fill="hold">
                                          <p:stCondLst>
                                            <p:cond delay="0"/>
                                          </p:stCondLst>
                                        </p:cTn>
                                        <p:tgtEl>
                                          <p:spTgt spid="1027">
                                            <p:txEl>
                                              <p:pRg st="2" end="2"/>
                                            </p:txEl>
                                          </p:spTgt>
                                        </p:tgtEl>
                                        <p:attrNameLst>
                                          <p:attrName>style.visibility</p:attrName>
                                        </p:attrNameLst>
                                      </p:cBhvr>
                                      <p:to>
                                        <p:strVal val="visible"/>
                                      </p:to>
                                    </p:set>
                                    <p:anim calcmode="lin" valueType="num">
                                      <p:cBhvr additive="base">
                                        <p:cTn id="11" dur="500" fill="hold"/>
                                        <p:tgtEl>
                                          <p:spTgt spid="1027">
                                            <p:txEl>
                                              <p:pRg st="2" end="2"/>
                                            </p:txEl>
                                          </p:spTgt>
                                        </p:tgtEl>
                                        <p:attrNameLst>
                                          <p:attrName>ppt_x</p:attrName>
                                        </p:attrNameLst>
                                      </p:cBhvr>
                                      <p:tavLst>
                                        <p:tav tm="0">
                                          <p:val>
                                            <p:strVal val="0-#ppt_w/2"/>
                                          </p:val>
                                        </p:tav>
                                        <p:tav tm="100000">
                                          <p:val>
                                            <p:strVal val="#ppt_x"/>
                                          </p:val>
                                        </p:tav>
                                      </p:tavLst>
                                    </p:anim>
                                    <p:anim calcmode="lin" valueType="num">
                                      <p:cBhvr additive="base">
                                        <p:cTn id="12" dur="500" fill="hold"/>
                                        <p:tgtEl>
                                          <p:spTgt spid="1027">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7" grpId="0" build="p" autoUpdateAnimBg="0"/>
    </p:bld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pPr eaLnBrk="1" hangingPunct="1"/>
            <a:r>
              <a:rPr lang="en-GB" altLang="en-US" smtClean="0">
                <a:latin typeface="Comic Sans MS" panose="030F0702030302020204" pitchFamily="66" charset="0"/>
              </a:rPr>
              <a:t>Revising Maths (6)</a:t>
            </a:r>
          </a:p>
        </p:txBody>
      </p:sp>
      <p:sp>
        <p:nvSpPr>
          <p:cNvPr id="8195" name="Rectangle 3"/>
          <p:cNvSpPr>
            <a:spLocks noGrp="1" noChangeArrowheads="1"/>
          </p:cNvSpPr>
          <p:nvPr>
            <p:ph type="body" idx="1"/>
          </p:nvPr>
        </p:nvSpPr>
        <p:spPr/>
        <p:txBody>
          <a:bodyPr/>
          <a:lstStyle/>
          <a:p>
            <a:pPr lvl="1" eaLnBrk="1" hangingPunct="1">
              <a:lnSpc>
                <a:spcPct val="90000"/>
              </a:lnSpc>
              <a:buFontTx/>
              <a:buChar char="o"/>
            </a:pPr>
            <a:r>
              <a:rPr lang="en-GB" altLang="en-US" sz="2000" dirty="0" smtClean="0">
                <a:latin typeface="Comic Sans MS" panose="030F0702030302020204" pitchFamily="66" charset="0"/>
              </a:rPr>
              <a:t>For the next 20 </a:t>
            </a:r>
            <a:r>
              <a:rPr lang="en-GB" altLang="en-US" sz="2000" dirty="0" err="1" smtClean="0">
                <a:latin typeface="Comic Sans MS" panose="030F0702030302020204" pitchFamily="66" charset="0"/>
              </a:rPr>
              <a:t>mins</a:t>
            </a:r>
            <a:r>
              <a:rPr lang="en-GB" altLang="en-US" sz="2000" dirty="0" smtClean="0">
                <a:latin typeface="Comic Sans MS" panose="030F0702030302020204" pitchFamily="66" charset="0"/>
              </a:rPr>
              <a:t> go through all you have got on the main topic for the night (</a:t>
            </a:r>
            <a:r>
              <a:rPr lang="en-GB" altLang="en-US" sz="2000" dirty="0" err="1" smtClean="0">
                <a:latin typeface="Comic Sans MS" panose="030F0702030302020204" pitchFamily="66" charset="0"/>
              </a:rPr>
              <a:t>Pythag</a:t>
            </a:r>
            <a:r>
              <a:rPr lang="en-GB" altLang="en-US" sz="2000" dirty="0" smtClean="0">
                <a:latin typeface="Comic Sans MS" panose="030F0702030302020204" pitchFamily="66" charset="0"/>
              </a:rPr>
              <a:t> in the above </a:t>
            </a:r>
            <a:r>
              <a:rPr lang="en-GB" altLang="en-US" sz="2000" dirty="0" err="1" smtClean="0">
                <a:latin typeface="Comic Sans MS" panose="030F0702030302020204" pitchFamily="66" charset="0"/>
              </a:rPr>
              <a:t>eg</a:t>
            </a:r>
            <a:r>
              <a:rPr lang="en-GB" altLang="en-US" sz="2000" dirty="0" smtClean="0">
                <a:latin typeface="Comic Sans MS" panose="030F0702030302020204" pitchFamily="66" charset="0"/>
              </a:rPr>
              <a:t>).  Use your exercise book, text book, </a:t>
            </a:r>
            <a:r>
              <a:rPr lang="en-GB" altLang="en-US" sz="2000" dirty="0" err="1" smtClean="0">
                <a:latin typeface="Comic Sans MS" panose="030F0702030302020204" pitchFamily="66" charset="0"/>
              </a:rPr>
              <a:t>JtS</a:t>
            </a:r>
            <a:r>
              <a:rPr lang="en-GB" altLang="en-US" sz="2000" dirty="0" smtClean="0">
                <a:latin typeface="Comic Sans MS" panose="030F0702030302020204" pitchFamily="66" charset="0"/>
              </a:rPr>
              <a:t> and any revision guide you have.  Try to condense all you need to know (Mind Maps or Library cards can help here).</a:t>
            </a:r>
          </a:p>
          <a:p>
            <a:pPr lvl="1" eaLnBrk="1" hangingPunct="1">
              <a:lnSpc>
                <a:spcPct val="90000"/>
              </a:lnSpc>
              <a:buFontTx/>
              <a:buChar char="o"/>
            </a:pPr>
            <a:endParaRPr lang="en-GB" altLang="en-US" sz="2000" dirty="0" smtClean="0">
              <a:latin typeface="Comic Sans MS" panose="030F0702030302020204" pitchFamily="66" charset="0"/>
            </a:endParaRPr>
          </a:p>
          <a:p>
            <a:pPr lvl="1" eaLnBrk="1" hangingPunct="1">
              <a:lnSpc>
                <a:spcPct val="90000"/>
              </a:lnSpc>
              <a:buFontTx/>
              <a:buChar char="o"/>
            </a:pPr>
            <a:r>
              <a:rPr lang="en-GB" altLang="en-US" sz="2000" dirty="0" smtClean="0">
                <a:latin typeface="Comic Sans MS" panose="030F0702030302020204" pitchFamily="66" charset="0"/>
              </a:rPr>
              <a:t>Now do some questions on the topic (GCSE past paper questions if possible).  Make sure that they are questions that you have the answers for so that you can check that you get them correct.  </a:t>
            </a:r>
            <a:r>
              <a:rPr lang="en-GB" altLang="en-US" sz="2000" dirty="0" smtClean="0">
                <a:solidFill>
                  <a:srgbClr val="FF0000"/>
                </a:solidFill>
                <a:latin typeface="Comic Sans MS" panose="030F0702030302020204" pitchFamily="66" charset="0"/>
              </a:rPr>
              <a:t>(</a:t>
            </a:r>
            <a:r>
              <a:rPr lang="en-GB" altLang="en-US" sz="2000" dirty="0" err="1" smtClean="0">
                <a:solidFill>
                  <a:srgbClr val="FF0000"/>
                </a:solidFill>
                <a:latin typeface="Comic Sans MS" panose="030F0702030302020204" pitchFamily="66" charset="0"/>
              </a:rPr>
              <a:t>JtS</a:t>
            </a:r>
            <a:r>
              <a:rPr lang="en-GB" altLang="en-US" sz="2000" dirty="0" smtClean="0">
                <a:solidFill>
                  <a:srgbClr val="FF0000"/>
                </a:solidFill>
                <a:latin typeface="Comic Sans MS" panose="030F0702030302020204" pitchFamily="66" charset="0"/>
              </a:rPr>
              <a:t> or WJEC Question Bank super useful here)</a:t>
            </a:r>
          </a:p>
          <a:p>
            <a:pPr lvl="1" eaLnBrk="1" hangingPunct="1">
              <a:lnSpc>
                <a:spcPct val="90000"/>
              </a:lnSpc>
              <a:buFontTx/>
              <a:buNone/>
            </a:pPr>
            <a:endParaRPr lang="en-GB" altLang="en-US" sz="2000" dirty="0" smtClean="0">
              <a:latin typeface="Comic Sans MS" panose="030F0702030302020204" pitchFamily="66" charset="0"/>
            </a:endParaRPr>
          </a:p>
          <a:p>
            <a:pPr lvl="1" eaLnBrk="1" hangingPunct="1">
              <a:lnSpc>
                <a:spcPct val="90000"/>
              </a:lnSpc>
            </a:pPr>
            <a:endParaRPr lang="en-GB" altLang="en-US" sz="2400" dirty="0" smtClean="0">
              <a:latin typeface="Comic Sans MS" panose="030F0702030302020204" pitchFamily="66" charset="0"/>
            </a:endParaRP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8195">
                                            <p:txEl>
                                              <p:pRg st="0" end="0"/>
                                            </p:txEl>
                                          </p:spTgt>
                                        </p:tgtEl>
                                        <p:attrNameLst>
                                          <p:attrName>style.visibility</p:attrName>
                                        </p:attrNameLst>
                                      </p:cBhvr>
                                      <p:to>
                                        <p:strVal val="visible"/>
                                      </p:to>
                                    </p:set>
                                    <p:anim calcmode="lin" valueType="num">
                                      <p:cBhvr additive="base">
                                        <p:cTn id="7" dur="500" fill="hold"/>
                                        <p:tgtEl>
                                          <p:spTgt spid="8195">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8195">
                                            <p:txEl>
                                              <p:pRg st="0" end="0"/>
                                            </p:txEl>
                                          </p:spTgt>
                                        </p:tgtEl>
                                        <p:attrNameLst>
                                          <p:attrName>ppt_y</p:attrName>
                                        </p:attrNameLst>
                                      </p:cBhvr>
                                      <p:tavLst>
                                        <p:tav tm="0">
                                          <p:val>
                                            <p:strVal val="#ppt_y"/>
                                          </p:val>
                                        </p:tav>
                                        <p:tav tm="100000">
                                          <p:val>
                                            <p:strVal val="#ppt_y"/>
                                          </p:val>
                                        </p:tav>
                                      </p:tavLst>
                                    </p:anim>
                                  </p:childTnLst>
                                </p:cTn>
                              </p:par>
                              <p:par>
                                <p:cTn id="9" presetID="2" presetClass="entr" presetSubtype="8" fill="hold" grpId="0" nodeType="withEffect">
                                  <p:stCondLst>
                                    <p:cond delay="0"/>
                                  </p:stCondLst>
                                  <p:childTnLst>
                                    <p:set>
                                      <p:cBhvr>
                                        <p:cTn id="10" dur="1" fill="hold">
                                          <p:stCondLst>
                                            <p:cond delay="0"/>
                                          </p:stCondLst>
                                        </p:cTn>
                                        <p:tgtEl>
                                          <p:spTgt spid="8195">
                                            <p:txEl>
                                              <p:pRg st="2" end="2"/>
                                            </p:txEl>
                                          </p:spTgt>
                                        </p:tgtEl>
                                        <p:attrNameLst>
                                          <p:attrName>style.visibility</p:attrName>
                                        </p:attrNameLst>
                                      </p:cBhvr>
                                      <p:to>
                                        <p:strVal val="visible"/>
                                      </p:to>
                                    </p:set>
                                    <p:anim calcmode="lin" valueType="num">
                                      <p:cBhvr additive="base">
                                        <p:cTn id="11" dur="500" fill="hold"/>
                                        <p:tgtEl>
                                          <p:spTgt spid="8195">
                                            <p:txEl>
                                              <p:pRg st="2" end="2"/>
                                            </p:txEl>
                                          </p:spTgt>
                                        </p:tgtEl>
                                        <p:attrNameLst>
                                          <p:attrName>ppt_x</p:attrName>
                                        </p:attrNameLst>
                                      </p:cBhvr>
                                      <p:tavLst>
                                        <p:tav tm="0">
                                          <p:val>
                                            <p:strVal val="0-#ppt_w/2"/>
                                          </p:val>
                                        </p:tav>
                                        <p:tav tm="100000">
                                          <p:val>
                                            <p:strVal val="#ppt_x"/>
                                          </p:val>
                                        </p:tav>
                                      </p:tavLst>
                                    </p:anim>
                                    <p:anim calcmode="lin" valueType="num">
                                      <p:cBhvr additive="base">
                                        <p:cTn id="12" dur="500" fill="hold"/>
                                        <p:tgtEl>
                                          <p:spTgt spid="8195">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5" grpId="0" build="p" autoUpdateAnimBg="0"/>
    </p:bld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r>
              <a:rPr lang="en-GB" altLang="en-US" smtClean="0">
                <a:latin typeface="Comic Sans MS" panose="030F0702030302020204" pitchFamily="66" charset="0"/>
              </a:rPr>
              <a:t>Revising Maths (7)</a:t>
            </a:r>
          </a:p>
        </p:txBody>
      </p:sp>
      <p:sp>
        <p:nvSpPr>
          <p:cNvPr id="9219" name="Rectangle 3"/>
          <p:cNvSpPr>
            <a:spLocks noGrp="1" noChangeArrowheads="1"/>
          </p:cNvSpPr>
          <p:nvPr>
            <p:ph type="body" idx="1"/>
          </p:nvPr>
        </p:nvSpPr>
        <p:spPr/>
        <p:txBody>
          <a:bodyPr/>
          <a:lstStyle/>
          <a:p>
            <a:pPr lvl="1" eaLnBrk="1" hangingPunct="1">
              <a:lnSpc>
                <a:spcPct val="90000"/>
              </a:lnSpc>
              <a:buFontTx/>
              <a:buChar char="o"/>
            </a:pPr>
            <a:r>
              <a:rPr lang="en-GB" altLang="en-US" sz="2000" smtClean="0">
                <a:latin typeface="Comic Sans MS" panose="030F0702030302020204" pitchFamily="66" charset="0"/>
              </a:rPr>
              <a:t>If you are having problems with understanding or getting questions wrong, get them ready to see your teacher the following day.  </a:t>
            </a:r>
          </a:p>
          <a:p>
            <a:pPr lvl="1" eaLnBrk="1" hangingPunct="1">
              <a:lnSpc>
                <a:spcPct val="90000"/>
              </a:lnSpc>
              <a:buFontTx/>
              <a:buNone/>
            </a:pPr>
            <a:endParaRPr lang="en-GB" altLang="en-US" sz="2000" smtClean="0">
              <a:latin typeface="Comic Sans MS" panose="030F0702030302020204" pitchFamily="66" charset="0"/>
            </a:endParaRPr>
          </a:p>
          <a:p>
            <a:pPr lvl="1" eaLnBrk="1" hangingPunct="1">
              <a:lnSpc>
                <a:spcPct val="90000"/>
              </a:lnSpc>
              <a:buFontTx/>
              <a:buNone/>
            </a:pPr>
            <a:r>
              <a:rPr lang="en-GB" altLang="en-US" sz="2000" smtClean="0">
                <a:latin typeface="Comic Sans MS" panose="030F0702030302020204" pitchFamily="66" charset="0"/>
              </a:rPr>
              <a:t>	Nothing will make your maths teacher happier to be called out of the staffroom to be asked for help on something specific – “Sir, I was working on Pythag last night and kept getting this question wrong.  Any chance you can spend a couple of minutes at lunch helping me sort it out?”.  </a:t>
            </a:r>
          </a:p>
          <a:p>
            <a:pPr lvl="1" eaLnBrk="1" hangingPunct="1">
              <a:lnSpc>
                <a:spcPct val="90000"/>
              </a:lnSpc>
              <a:buFontTx/>
              <a:buNone/>
            </a:pPr>
            <a:endParaRPr lang="en-GB" altLang="en-US" sz="2000" smtClean="0">
              <a:latin typeface="Comic Sans MS" panose="030F0702030302020204" pitchFamily="66" charset="0"/>
            </a:endParaRPr>
          </a:p>
          <a:p>
            <a:pPr lvl="1" eaLnBrk="1" hangingPunct="1">
              <a:lnSpc>
                <a:spcPct val="90000"/>
              </a:lnSpc>
              <a:buFontTx/>
              <a:buNone/>
            </a:pPr>
            <a:r>
              <a:rPr lang="en-GB" altLang="en-US" sz="2000" smtClean="0">
                <a:latin typeface="Comic Sans MS" panose="030F0702030302020204" pitchFamily="66" charset="0"/>
              </a:rPr>
              <a:t>	This works much more effectively than “I can’t do Pythag, what are you going to do about it?”.</a:t>
            </a:r>
          </a:p>
          <a:p>
            <a:pPr lvl="1" eaLnBrk="1" hangingPunct="1">
              <a:lnSpc>
                <a:spcPct val="90000"/>
              </a:lnSpc>
            </a:pPr>
            <a:endParaRPr lang="en-GB" altLang="en-US" sz="2000" smtClean="0">
              <a:latin typeface="Comic Sans MS" panose="030F0702030302020204" pitchFamily="66" charset="0"/>
            </a:endParaRP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9219">
                                            <p:txEl>
                                              <p:pRg st="0" end="0"/>
                                            </p:txEl>
                                          </p:spTgt>
                                        </p:tgtEl>
                                        <p:attrNameLst>
                                          <p:attrName>style.visibility</p:attrName>
                                        </p:attrNameLst>
                                      </p:cBhvr>
                                      <p:to>
                                        <p:strVal val="visible"/>
                                      </p:to>
                                    </p:set>
                                    <p:anim calcmode="lin" valueType="num">
                                      <p:cBhvr additive="base">
                                        <p:cTn id="7" dur="500" fill="hold"/>
                                        <p:tgtEl>
                                          <p:spTgt spid="9219">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9219">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9219">
                                            <p:txEl>
                                              <p:pRg st="2" end="2"/>
                                            </p:txEl>
                                          </p:spTgt>
                                        </p:tgtEl>
                                        <p:attrNameLst>
                                          <p:attrName>style.visibility</p:attrName>
                                        </p:attrNameLst>
                                      </p:cBhvr>
                                      <p:to>
                                        <p:strVal val="visible"/>
                                      </p:to>
                                    </p:set>
                                    <p:anim calcmode="lin" valueType="num">
                                      <p:cBhvr additive="base">
                                        <p:cTn id="13" dur="500" fill="hold"/>
                                        <p:tgtEl>
                                          <p:spTgt spid="9219">
                                            <p:txEl>
                                              <p:pRg st="2" end="2"/>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9219">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9219">
                                            <p:txEl>
                                              <p:pRg st="4" end="4"/>
                                            </p:txEl>
                                          </p:spTgt>
                                        </p:tgtEl>
                                        <p:attrNameLst>
                                          <p:attrName>style.visibility</p:attrName>
                                        </p:attrNameLst>
                                      </p:cBhvr>
                                      <p:to>
                                        <p:strVal val="visible"/>
                                      </p:to>
                                    </p:set>
                                    <p:anim calcmode="lin" valueType="num">
                                      <p:cBhvr additive="base">
                                        <p:cTn id="19" dur="500" fill="hold"/>
                                        <p:tgtEl>
                                          <p:spTgt spid="9219">
                                            <p:txEl>
                                              <p:pRg st="4" end="4"/>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9219">
                                            <p:txEl>
                                              <p:pRg st="4" end="4"/>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19" grpId="0" build="p" autoUpdateAnimBg="0"/>
    </p:bld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pPr eaLnBrk="1" hangingPunct="1"/>
            <a:r>
              <a:rPr lang="en-GB" altLang="en-US" smtClean="0">
                <a:latin typeface="Comic Sans MS" panose="030F0702030302020204" pitchFamily="66" charset="0"/>
              </a:rPr>
              <a:t>Revising Maths (8)</a:t>
            </a:r>
          </a:p>
        </p:txBody>
      </p:sp>
      <p:sp>
        <p:nvSpPr>
          <p:cNvPr id="10243" name="Rectangle 3"/>
          <p:cNvSpPr>
            <a:spLocks noGrp="1" noChangeArrowheads="1"/>
          </p:cNvSpPr>
          <p:nvPr>
            <p:ph type="body" idx="1"/>
          </p:nvPr>
        </p:nvSpPr>
        <p:spPr/>
        <p:txBody>
          <a:bodyPr/>
          <a:lstStyle/>
          <a:p>
            <a:pPr lvl="1" eaLnBrk="1" hangingPunct="1">
              <a:buFontTx/>
              <a:buChar char="o"/>
            </a:pPr>
            <a:r>
              <a:rPr lang="en-GB" altLang="en-US" sz="2000" dirty="0" smtClean="0">
                <a:latin typeface="Comic Sans MS" panose="030F0702030302020204" pitchFamily="66" charset="0"/>
              </a:rPr>
              <a:t>Spend the last couple of minutes selecting two questions that you haven’t done </a:t>
            </a:r>
            <a:r>
              <a:rPr lang="en-GB" altLang="en-US" sz="2000" dirty="0" smtClean="0">
                <a:solidFill>
                  <a:srgbClr val="FF0000"/>
                </a:solidFill>
                <a:latin typeface="Comic Sans MS" panose="030F0702030302020204" pitchFamily="66" charset="0"/>
              </a:rPr>
              <a:t>(</a:t>
            </a:r>
            <a:r>
              <a:rPr lang="en-GB" altLang="en-US" sz="2000" dirty="0" err="1" smtClean="0">
                <a:solidFill>
                  <a:srgbClr val="FF0000"/>
                </a:solidFill>
                <a:latin typeface="Comic Sans MS" panose="030F0702030302020204" pitchFamily="66" charset="0"/>
              </a:rPr>
              <a:t>JtS</a:t>
            </a:r>
            <a:r>
              <a:rPr lang="en-GB" altLang="en-US" sz="2000" dirty="0" smtClean="0">
                <a:solidFill>
                  <a:srgbClr val="FF0000"/>
                </a:solidFill>
                <a:latin typeface="Comic Sans MS" panose="030F0702030302020204" pitchFamily="66" charset="0"/>
              </a:rPr>
              <a:t>, WJEC)</a:t>
            </a:r>
            <a:r>
              <a:rPr lang="en-GB" altLang="en-US" sz="2000" dirty="0" smtClean="0">
                <a:latin typeface="Comic Sans MS" panose="030F0702030302020204" pitchFamily="66" charset="0"/>
              </a:rPr>
              <a:t>. </a:t>
            </a:r>
          </a:p>
          <a:p>
            <a:pPr lvl="1" eaLnBrk="1" hangingPunct="1">
              <a:buFontTx/>
              <a:buNone/>
            </a:pPr>
            <a:endParaRPr lang="en-GB" altLang="en-US" sz="2000" dirty="0" smtClean="0">
              <a:latin typeface="Comic Sans MS" panose="030F0702030302020204" pitchFamily="66" charset="0"/>
            </a:endParaRPr>
          </a:p>
          <a:p>
            <a:pPr lvl="1" eaLnBrk="1" hangingPunct="1">
              <a:buFontTx/>
              <a:buNone/>
            </a:pPr>
            <a:r>
              <a:rPr lang="en-GB" altLang="en-US" sz="2000" dirty="0" smtClean="0">
                <a:latin typeface="Comic Sans MS" panose="030F0702030302020204" pitchFamily="66" charset="0"/>
              </a:rPr>
              <a:t>	Write one out ready to start tomorrows revision with and write the other on your ‘Sunday Test Sheet’ – this will already have a Percentages question from last night and by next Sunday will have questions on every topic covered that week. </a:t>
            </a:r>
          </a:p>
          <a:p>
            <a:pPr lvl="1" eaLnBrk="1" hangingPunct="1">
              <a:buFontTx/>
              <a:buNone/>
            </a:pPr>
            <a:endParaRPr lang="en-GB" altLang="en-US" sz="2000" dirty="0" smtClean="0">
              <a:latin typeface="Comic Sans MS" panose="030F0702030302020204" pitchFamily="66" charset="0"/>
            </a:endParaRPr>
          </a:p>
          <a:p>
            <a:pPr lvl="1" eaLnBrk="1" hangingPunct="1">
              <a:buFontTx/>
              <a:buNone/>
            </a:pPr>
            <a:r>
              <a:rPr lang="en-GB" altLang="en-US" sz="2000" dirty="0" smtClean="0">
                <a:latin typeface="Comic Sans MS" panose="030F0702030302020204" pitchFamily="66" charset="0"/>
              </a:rPr>
              <a:t>	Don’t be soft on yourself, pick questions that will challenge you.</a:t>
            </a:r>
          </a:p>
          <a:p>
            <a:pPr lvl="1" eaLnBrk="1" hangingPunct="1"/>
            <a:endParaRPr lang="en-GB" altLang="en-US" sz="2000" dirty="0" smtClean="0">
              <a:latin typeface="Comic Sans MS" panose="030F0702030302020204" pitchFamily="66" charset="0"/>
            </a:endParaRP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0243">
                                            <p:txEl>
                                              <p:pRg st="0" end="0"/>
                                            </p:txEl>
                                          </p:spTgt>
                                        </p:tgtEl>
                                        <p:attrNameLst>
                                          <p:attrName>style.visibility</p:attrName>
                                        </p:attrNameLst>
                                      </p:cBhvr>
                                      <p:to>
                                        <p:strVal val="visible"/>
                                      </p:to>
                                    </p:set>
                                    <p:anim calcmode="lin" valueType="num">
                                      <p:cBhvr additive="base">
                                        <p:cTn id="7" dur="500" fill="hold"/>
                                        <p:tgtEl>
                                          <p:spTgt spid="10243">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1024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10243">
                                            <p:txEl>
                                              <p:pRg st="2" end="2"/>
                                            </p:txEl>
                                          </p:spTgt>
                                        </p:tgtEl>
                                        <p:attrNameLst>
                                          <p:attrName>style.visibility</p:attrName>
                                        </p:attrNameLst>
                                      </p:cBhvr>
                                      <p:to>
                                        <p:strVal val="visible"/>
                                      </p:to>
                                    </p:set>
                                    <p:anim calcmode="lin" valueType="num">
                                      <p:cBhvr additive="base">
                                        <p:cTn id="13" dur="500" fill="hold"/>
                                        <p:tgtEl>
                                          <p:spTgt spid="10243">
                                            <p:txEl>
                                              <p:pRg st="2" end="2"/>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1024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10243">
                                            <p:txEl>
                                              <p:pRg st="4" end="4"/>
                                            </p:txEl>
                                          </p:spTgt>
                                        </p:tgtEl>
                                        <p:attrNameLst>
                                          <p:attrName>style.visibility</p:attrName>
                                        </p:attrNameLst>
                                      </p:cBhvr>
                                      <p:to>
                                        <p:strVal val="visible"/>
                                      </p:to>
                                    </p:set>
                                    <p:anim calcmode="lin" valueType="num">
                                      <p:cBhvr additive="base">
                                        <p:cTn id="19" dur="500" fill="hold"/>
                                        <p:tgtEl>
                                          <p:spTgt spid="10243">
                                            <p:txEl>
                                              <p:pRg st="4" end="4"/>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10243">
                                            <p:txEl>
                                              <p:pRg st="4" end="4"/>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3" grpId="0" build="p" autoUpdateAnimBg="0"/>
    </p:bld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pPr eaLnBrk="1" hangingPunct="1"/>
            <a:r>
              <a:rPr lang="en-GB" altLang="en-US" smtClean="0">
                <a:latin typeface="Comic Sans MS" panose="030F0702030302020204" pitchFamily="66" charset="0"/>
              </a:rPr>
              <a:t>Revising Maths (9)</a:t>
            </a:r>
          </a:p>
        </p:txBody>
      </p:sp>
      <p:sp>
        <p:nvSpPr>
          <p:cNvPr id="11267" name="Rectangle 3"/>
          <p:cNvSpPr>
            <a:spLocks noGrp="1" noChangeArrowheads="1"/>
          </p:cNvSpPr>
          <p:nvPr>
            <p:ph type="body" idx="1"/>
          </p:nvPr>
        </p:nvSpPr>
        <p:spPr/>
        <p:txBody>
          <a:bodyPr/>
          <a:lstStyle/>
          <a:p>
            <a:pPr lvl="1" eaLnBrk="1" hangingPunct="1">
              <a:buFontTx/>
              <a:buChar char="o"/>
            </a:pPr>
            <a:r>
              <a:rPr lang="en-GB" altLang="en-US" sz="2000" u="sng" smtClean="0">
                <a:latin typeface="Comic Sans MS" panose="030F0702030302020204" pitchFamily="66" charset="0"/>
              </a:rPr>
              <a:t>Sunday</a:t>
            </a:r>
            <a:r>
              <a:rPr lang="en-GB" altLang="en-US" sz="2000" smtClean="0">
                <a:latin typeface="Comic Sans MS" panose="030F0702030302020204" pitchFamily="66" charset="0"/>
              </a:rPr>
              <a:t> – spend some time scanning through your condensed notes from the previous week.  Then do the Sunday Test Sheet, mark it, go back through your notes for the ones you got wrong and feel good about the ones you get right. </a:t>
            </a:r>
          </a:p>
          <a:p>
            <a:pPr lvl="1" eaLnBrk="1" hangingPunct="1">
              <a:buFontTx/>
              <a:buNone/>
            </a:pPr>
            <a:endParaRPr lang="en-GB" altLang="en-US" sz="2000" smtClean="0">
              <a:latin typeface="Comic Sans MS" panose="030F0702030302020204" pitchFamily="66" charset="0"/>
            </a:endParaRPr>
          </a:p>
          <a:p>
            <a:pPr lvl="1" eaLnBrk="1" hangingPunct="1">
              <a:buFontTx/>
              <a:buChar char="o"/>
            </a:pPr>
            <a:r>
              <a:rPr lang="en-GB" altLang="en-US" sz="2000" smtClean="0">
                <a:latin typeface="Comic Sans MS" panose="030F0702030302020204" pitchFamily="66" charset="0"/>
              </a:rPr>
              <a:t>Change the highlighting on topics that you have now shifted from red to orange and orange to green.</a:t>
            </a:r>
          </a:p>
          <a:p>
            <a:pPr lvl="1" eaLnBrk="1" hangingPunct="1"/>
            <a:endParaRPr lang="en-GB" altLang="en-US" sz="2400" smtClean="0">
              <a:latin typeface="Comic Sans MS" panose="030F0702030302020204" pitchFamily="66" charset="0"/>
            </a:endParaRP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1267">
                                            <p:txEl>
                                              <p:pRg st="0" end="0"/>
                                            </p:txEl>
                                          </p:spTgt>
                                        </p:tgtEl>
                                        <p:attrNameLst>
                                          <p:attrName>style.visibility</p:attrName>
                                        </p:attrNameLst>
                                      </p:cBhvr>
                                      <p:to>
                                        <p:strVal val="visible"/>
                                      </p:to>
                                    </p:set>
                                    <p:anim calcmode="lin" valueType="num">
                                      <p:cBhvr additive="base">
                                        <p:cTn id="7" dur="500" fill="hold"/>
                                        <p:tgtEl>
                                          <p:spTgt spid="11267">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11267">
                                            <p:txEl>
                                              <p:pRg st="0" end="0"/>
                                            </p:txEl>
                                          </p:spTgt>
                                        </p:tgtEl>
                                        <p:attrNameLst>
                                          <p:attrName>ppt_y</p:attrName>
                                        </p:attrNameLst>
                                      </p:cBhvr>
                                      <p:tavLst>
                                        <p:tav tm="0">
                                          <p:val>
                                            <p:strVal val="#ppt_y"/>
                                          </p:val>
                                        </p:tav>
                                        <p:tav tm="100000">
                                          <p:val>
                                            <p:strVal val="#ppt_y"/>
                                          </p:val>
                                        </p:tav>
                                      </p:tavLst>
                                    </p:anim>
                                  </p:childTnLst>
                                </p:cTn>
                              </p:par>
                              <p:par>
                                <p:cTn id="9" presetID="2" presetClass="entr" presetSubtype="8" fill="hold" grpId="0" nodeType="withEffect">
                                  <p:stCondLst>
                                    <p:cond delay="0"/>
                                  </p:stCondLst>
                                  <p:childTnLst>
                                    <p:set>
                                      <p:cBhvr>
                                        <p:cTn id="10" dur="1" fill="hold">
                                          <p:stCondLst>
                                            <p:cond delay="0"/>
                                          </p:stCondLst>
                                        </p:cTn>
                                        <p:tgtEl>
                                          <p:spTgt spid="11267">
                                            <p:txEl>
                                              <p:pRg st="2" end="2"/>
                                            </p:txEl>
                                          </p:spTgt>
                                        </p:tgtEl>
                                        <p:attrNameLst>
                                          <p:attrName>style.visibility</p:attrName>
                                        </p:attrNameLst>
                                      </p:cBhvr>
                                      <p:to>
                                        <p:strVal val="visible"/>
                                      </p:to>
                                    </p:set>
                                    <p:anim calcmode="lin" valueType="num">
                                      <p:cBhvr additive="base">
                                        <p:cTn id="11" dur="500" fill="hold"/>
                                        <p:tgtEl>
                                          <p:spTgt spid="11267">
                                            <p:txEl>
                                              <p:pRg st="2" end="2"/>
                                            </p:txEl>
                                          </p:spTgt>
                                        </p:tgtEl>
                                        <p:attrNameLst>
                                          <p:attrName>ppt_x</p:attrName>
                                        </p:attrNameLst>
                                      </p:cBhvr>
                                      <p:tavLst>
                                        <p:tav tm="0">
                                          <p:val>
                                            <p:strVal val="0-#ppt_w/2"/>
                                          </p:val>
                                        </p:tav>
                                        <p:tav tm="100000">
                                          <p:val>
                                            <p:strVal val="#ppt_x"/>
                                          </p:val>
                                        </p:tav>
                                      </p:tavLst>
                                    </p:anim>
                                    <p:anim calcmode="lin" valueType="num">
                                      <p:cBhvr additive="base">
                                        <p:cTn id="12" dur="500" fill="hold"/>
                                        <p:tgtEl>
                                          <p:spTgt spid="11267">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67" grpId="0" build="p" autoUpdateAnimBg="0"/>
    </p:bldLst>
  </p:timing>
</p:sld>
</file>

<file path=ppt/tags/tag1.xml><?xml version="1.0" encoding="utf-8"?>
<p:tagLst xmlns:a="http://schemas.openxmlformats.org/drawingml/2006/main" xmlns:r="http://schemas.openxmlformats.org/officeDocument/2006/relationships" xmlns:p="http://schemas.openxmlformats.org/presentationml/2006/main">
  <p:tag name="POINTS" val="0"/>
  <p:tag name="TIME" val="15"/>
  <p:tag name="QUESTION" val="1"/>
</p:tagLst>
</file>

<file path=ppt/tags/tag10.xml><?xml version="1.0" encoding="utf-8"?>
<p:tagLst xmlns:a="http://schemas.openxmlformats.org/drawingml/2006/main" xmlns:r="http://schemas.openxmlformats.org/officeDocument/2006/relationships" xmlns:p="http://schemas.openxmlformats.org/presentationml/2006/main">
  <p:tag name="POINTS" val="0"/>
  <p:tag name="TIME" val="15"/>
  <p:tag name="QUESTION" val="1"/>
</p:tagLst>
</file>

<file path=ppt/tags/tag2.xml><?xml version="1.0" encoding="utf-8"?>
<p:tagLst xmlns:a="http://schemas.openxmlformats.org/drawingml/2006/main" xmlns:r="http://schemas.openxmlformats.org/officeDocument/2006/relationships" xmlns:p="http://schemas.openxmlformats.org/presentationml/2006/main">
  <p:tag name="POINTS" val="0"/>
  <p:tag name="TIME" val="15"/>
  <p:tag name="QUESTION" val="1"/>
</p:tagLst>
</file>

<file path=ppt/tags/tag3.xml><?xml version="1.0" encoding="utf-8"?>
<p:tagLst xmlns:a="http://schemas.openxmlformats.org/drawingml/2006/main" xmlns:r="http://schemas.openxmlformats.org/officeDocument/2006/relationships" xmlns:p="http://schemas.openxmlformats.org/presentationml/2006/main">
  <p:tag name="POINTS" val="0"/>
  <p:tag name="TIME" val="15"/>
  <p:tag name="QUESTION" val="1"/>
</p:tagLst>
</file>

<file path=ppt/tags/tag4.xml><?xml version="1.0" encoding="utf-8"?>
<p:tagLst xmlns:a="http://schemas.openxmlformats.org/drawingml/2006/main" xmlns:r="http://schemas.openxmlformats.org/officeDocument/2006/relationships" xmlns:p="http://schemas.openxmlformats.org/presentationml/2006/main">
  <p:tag name="POINTS" val="0"/>
  <p:tag name="TIME" val="15"/>
  <p:tag name="QUESTION" val="1"/>
</p:tagLst>
</file>

<file path=ppt/tags/tag5.xml><?xml version="1.0" encoding="utf-8"?>
<p:tagLst xmlns:a="http://schemas.openxmlformats.org/drawingml/2006/main" xmlns:r="http://schemas.openxmlformats.org/officeDocument/2006/relationships" xmlns:p="http://schemas.openxmlformats.org/presentationml/2006/main">
  <p:tag name="POINTS" val="0"/>
  <p:tag name="TIME" val="15"/>
  <p:tag name="QUESTION" val="1"/>
</p:tagLst>
</file>

<file path=ppt/tags/tag6.xml><?xml version="1.0" encoding="utf-8"?>
<p:tagLst xmlns:a="http://schemas.openxmlformats.org/drawingml/2006/main" xmlns:r="http://schemas.openxmlformats.org/officeDocument/2006/relationships" xmlns:p="http://schemas.openxmlformats.org/presentationml/2006/main">
  <p:tag name="POINTS" val="0"/>
  <p:tag name="TIME" val="15"/>
  <p:tag name="QUESTION" val="1"/>
</p:tagLst>
</file>

<file path=ppt/tags/tag7.xml><?xml version="1.0" encoding="utf-8"?>
<p:tagLst xmlns:a="http://schemas.openxmlformats.org/drawingml/2006/main" xmlns:r="http://schemas.openxmlformats.org/officeDocument/2006/relationships" xmlns:p="http://schemas.openxmlformats.org/presentationml/2006/main">
  <p:tag name="POINTS" val="0"/>
  <p:tag name="TIME" val="15"/>
  <p:tag name="QUESTION" val="1"/>
</p:tagLst>
</file>

<file path=ppt/tags/tag8.xml><?xml version="1.0" encoding="utf-8"?>
<p:tagLst xmlns:a="http://schemas.openxmlformats.org/drawingml/2006/main" xmlns:r="http://schemas.openxmlformats.org/officeDocument/2006/relationships" xmlns:p="http://schemas.openxmlformats.org/presentationml/2006/main">
  <p:tag name="POINTS" val="0"/>
  <p:tag name="TIME" val="15"/>
  <p:tag name="QUESTION" val="1"/>
</p:tagLst>
</file>

<file path=ppt/tags/tag9.xml><?xml version="1.0" encoding="utf-8"?>
<p:tagLst xmlns:a="http://schemas.openxmlformats.org/drawingml/2006/main" xmlns:r="http://schemas.openxmlformats.org/officeDocument/2006/relationships" xmlns:p="http://schemas.openxmlformats.org/presentationml/2006/main">
  <p:tag name="POINTS" val="0"/>
  <p:tag name="TIME" val="15"/>
  <p:tag name="QUESTION" val="1"/>
</p:tagLst>
</file>

<file path=ppt/theme/theme1.xml><?xml version="1.0" encoding="utf-8"?>
<a:theme xmlns:a="http://schemas.openxmlformats.org/drawingml/2006/main" name="Notebook">
  <a:themeElements>
    <a:clrScheme name="Notebook 1">
      <a:dk1>
        <a:srgbClr val="000000"/>
      </a:dk1>
      <a:lt1>
        <a:srgbClr val="FEFDE3"/>
      </a:lt1>
      <a:dk2>
        <a:srgbClr val="221304"/>
      </a:dk2>
      <a:lt2>
        <a:srgbClr val="CBBD83"/>
      </a:lt2>
      <a:accent1>
        <a:srgbClr val="A1BD69"/>
      </a:accent1>
      <a:accent2>
        <a:srgbClr val="3694B6"/>
      </a:accent2>
      <a:accent3>
        <a:srgbClr val="FEFEEF"/>
      </a:accent3>
      <a:accent4>
        <a:srgbClr val="000000"/>
      </a:accent4>
      <a:accent5>
        <a:srgbClr val="CDDBB9"/>
      </a:accent5>
      <a:accent6>
        <a:srgbClr val="3086A5"/>
      </a:accent6>
      <a:hlink>
        <a:srgbClr val="660066"/>
      </a:hlink>
      <a:folHlink>
        <a:srgbClr val="666699"/>
      </a:folHlink>
    </a:clrScheme>
    <a:fontScheme name="Notebook">
      <a:majorFont>
        <a:latin typeface="Times New Roman"/>
        <a:ea typeface=""/>
        <a:cs typeface="Times New Roman"/>
      </a:majorFont>
      <a:minorFont>
        <a:latin typeface="Times New Roman"/>
        <a:ea typeface=""/>
        <a:cs typeface="Times New Roma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2400" b="0" i="0" u="none" strike="noStrike" cap="none" normalizeH="0" baseline="0" smtClean="0">
            <a:ln>
              <a:noFill/>
            </a:ln>
            <a:solidFill>
              <a:schemeClr val="tx1"/>
            </a:solidFill>
            <a:effectLst/>
            <a:latin typeface="Times New Roman" pitchFamily="18" charset="0"/>
            <a:cs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2400" b="0" i="0" u="none" strike="noStrike" cap="none" normalizeH="0" baseline="0" smtClean="0">
            <a:ln>
              <a:noFill/>
            </a:ln>
            <a:solidFill>
              <a:schemeClr val="tx1"/>
            </a:solidFill>
            <a:effectLst/>
            <a:latin typeface="Times New Roman" pitchFamily="18" charset="0"/>
            <a:cs typeface="Times New Roman" pitchFamily="18" charset="0"/>
          </a:defRPr>
        </a:defPPr>
      </a:lstStyle>
    </a:lnDef>
  </a:objectDefaults>
  <a:extraClrSchemeLst>
    <a:extraClrScheme>
      <a:clrScheme name="Notebook 1">
        <a:dk1>
          <a:srgbClr val="000000"/>
        </a:dk1>
        <a:lt1>
          <a:srgbClr val="FEFDE3"/>
        </a:lt1>
        <a:dk2>
          <a:srgbClr val="221304"/>
        </a:dk2>
        <a:lt2>
          <a:srgbClr val="CBBD83"/>
        </a:lt2>
        <a:accent1>
          <a:srgbClr val="A1BD69"/>
        </a:accent1>
        <a:accent2>
          <a:srgbClr val="3694B6"/>
        </a:accent2>
        <a:accent3>
          <a:srgbClr val="FEFEEF"/>
        </a:accent3>
        <a:accent4>
          <a:srgbClr val="000000"/>
        </a:accent4>
        <a:accent5>
          <a:srgbClr val="CDDBB9"/>
        </a:accent5>
        <a:accent6>
          <a:srgbClr val="3086A5"/>
        </a:accent6>
        <a:hlink>
          <a:srgbClr val="660066"/>
        </a:hlink>
        <a:folHlink>
          <a:srgbClr val="666699"/>
        </a:folHlink>
      </a:clrScheme>
      <a:clrMap bg1="lt1" tx1="dk1" bg2="lt2" tx2="dk2" accent1="accent1" accent2="accent2" accent3="accent3" accent4="accent4" accent5="accent5" accent6="accent6" hlink="hlink" folHlink="folHlink"/>
    </a:extraClrScheme>
    <a:extraClrScheme>
      <a:clrScheme name="Notebook 2">
        <a:dk1>
          <a:srgbClr val="000000"/>
        </a:dk1>
        <a:lt1>
          <a:srgbClr val="FFFFFF"/>
        </a:lt1>
        <a:dk2>
          <a:srgbClr val="221304"/>
        </a:dk2>
        <a:lt2>
          <a:srgbClr val="CBBD83"/>
        </a:lt2>
        <a:accent1>
          <a:srgbClr val="A1BD69"/>
        </a:accent1>
        <a:accent2>
          <a:srgbClr val="3694B6"/>
        </a:accent2>
        <a:accent3>
          <a:srgbClr val="FFFFFF"/>
        </a:accent3>
        <a:accent4>
          <a:srgbClr val="000000"/>
        </a:accent4>
        <a:accent5>
          <a:srgbClr val="CDDBB9"/>
        </a:accent5>
        <a:accent6>
          <a:srgbClr val="3086A5"/>
        </a:accent6>
        <a:hlink>
          <a:srgbClr val="660066"/>
        </a:hlink>
        <a:folHlink>
          <a:srgbClr val="666699"/>
        </a:folHlink>
      </a:clrScheme>
      <a:clrMap bg1="lt1" tx1="dk1" bg2="lt2" tx2="dk2" accent1="accent1" accent2="accent2" accent3="accent3" accent4="accent4" accent5="accent5" accent6="accent6" hlink="hlink" folHlink="folHlink"/>
    </a:extraClrScheme>
    <a:extraClrScheme>
      <a:clrScheme name="Notebook 3">
        <a:dk1>
          <a:srgbClr val="000000"/>
        </a:dk1>
        <a:lt1>
          <a:srgbClr val="FFFFFF"/>
        </a:lt1>
        <a:dk2>
          <a:srgbClr val="000000"/>
        </a:dk2>
        <a:lt2>
          <a:srgbClr val="DDDDDD"/>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777777"/>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C:\Program Files\Microsoft Office\Templates\Presentation Designs\Notebook.pot</Template>
  <TotalTime>301</TotalTime>
  <Words>615</Words>
  <Application>Microsoft Office PowerPoint</Application>
  <PresentationFormat>On-screen Show (4:3)</PresentationFormat>
  <Paragraphs>65</Paragraphs>
  <Slides>10</Slides>
  <Notes>10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10</vt:i4>
      </vt:variant>
    </vt:vector>
  </HeadingPairs>
  <TitlesOfParts>
    <vt:vector size="15" baseType="lpstr">
      <vt:lpstr>Calibri</vt:lpstr>
      <vt:lpstr>Chiller</vt:lpstr>
      <vt:lpstr>Comic Sans MS</vt:lpstr>
      <vt:lpstr>Times New Roman</vt:lpstr>
      <vt:lpstr>Notebook</vt:lpstr>
      <vt:lpstr>Revising Maths (1)</vt:lpstr>
      <vt:lpstr>Revising Maths (2)</vt:lpstr>
      <vt:lpstr>Revising Maths (3)</vt:lpstr>
      <vt:lpstr>Revising Maths (4)</vt:lpstr>
      <vt:lpstr>Revising Maths (5)</vt:lpstr>
      <vt:lpstr>Revising Maths (6)</vt:lpstr>
      <vt:lpstr>Revising Maths (7)</vt:lpstr>
      <vt:lpstr>Revising Maths (8)</vt:lpstr>
      <vt:lpstr>Revising Maths (9)</vt:lpstr>
      <vt:lpstr>Revising Maths (10)</vt:lpstr>
    </vt:vector>
  </TitlesOfParts>
  <Company>Greenhill School</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Revising Maths (1)</dc:title>
  <dc:creator>Headmaster</dc:creator>
  <cp:lastModifiedBy>Nick Jones</cp:lastModifiedBy>
  <cp:revision>23</cp:revision>
  <cp:lastPrinted>2015-09-28T12:31:04Z</cp:lastPrinted>
  <dcterms:created xsi:type="dcterms:W3CDTF">2007-10-16T18:48:53Z</dcterms:created>
  <dcterms:modified xsi:type="dcterms:W3CDTF">2016-09-23T08:00:22Z</dcterms:modified>
</cp:coreProperties>
</file>